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권균 석" userId="b6552242deed0b11" providerId="LiveId" clId="{85D69B32-6E72-4D61-AA47-482D2E7264B8}"/>
    <pc:docChg chg="modSld">
      <pc:chgData name="권균 석" userId="b6552242deed0b11" providerId="LiveId" clId="{85D69B32-6E72-4D61-AA47-482D2E7264B8}" dt="2020-08-12T07:08:21.332" v="4" actId="1076"/>
      <pc:docMkLst>
        <pc:docMk/>
      </pc:docMkLst>
      <pc:sldChg chg="modSp mod">
        <pc:chgData name="권균 석" userId="b6552242deed0b11" providerId="LiveId" clId="{85D69B32-6E72-4D61-AA47-482D2E7264B8}" dt="2020-08-12T07:08:21.332" v="4" actId="1076"/>
        <pc:sldMkLst>
          <pc:docMk/>
          <pc:sldMk cId="2163037667" sldId="257"/>
        </pc:sldMkLst>
        <pc:spChg chg="mod">
          <ac:chgData name="권균 석" userId="b6552242deed0b11" providerId="LiveId" clId="{85D69B32-6E72-4D61-AA47-482D2E7264B8}" dt="2020-08-12T07:05:31.797" v="1" actId="14100"/>
          <ac:spMkLst>
            <pc:docMk/>
            <pc:sldMk cId="2163037667" sldId="257"/>
            <ac:spMk id="6" creationId="{7724881E-7FC6-4D30-AED1-DB87345CF756}"/>
          </ac:spMkLst>
        </pc:spChg>
        <pc:spChg chg="mod">
          <ac:chgData name="권균 석" userId="b6552242deed0b11" providerId="LiveId" clId="{85D69B32-6E72-4D61-AA47-482D2E7264B8}" dt="2020-08-12T07:08:21.332" v="4" actId="1076"/>
          <ac:spMkLst>
            <pc:docMk/>
            <pc:sldMk cId="2163037667" sldId="257"/>
            <ac:spMk id="8" creationId="{2E3ED81E-2194-40C0-A70C-8FBFCDAD91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4771C9-6851-4811-80B2-26BB11834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2C165D9-66DF-4AFB-A05C-2CE2B0EB3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109DAF-89DA-4DB9-B09F-06C21C1A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724EF2-8DB7-47F6-B6E4-996EA5ED2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6C4A9D-3641-4D34-AA4C-058010B1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23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9881DB-1711-4E99-9CD6-2A6837D2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F667428-9DCE-425D-BE98-A95E62CF3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0D1F64-6A79-4B76-AF9E-0D5C89FC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2D9175-5517-4339-9D66-700D58E10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7E78AC-50FF-417F-AB48-75F5B6E2A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835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97F5293-C8A4-4072-B123-C467C448F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AB15127-189D-4E82-9556-D38BE9C10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1D2C52-A9DB-4286-BD8E-4E58FE65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2D7BB24-7327-4A6A-A775-126C262D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94157F-2280-49F5-9F11-8788DC2D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422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F1F6B1-2FF1-4E5C-A6D4-9ECA5A81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D801AC-EC02-4499-A861-189A72D5F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0A9400-35D6-46DD-8E6F-238977D2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40DE86-49AE-4E44-BF67-497DC6ED0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20C8DFA-A739-41CA-A843-CBD0237E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417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B01DE2-C3A9-4816-AE5E-4266AB586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A903D21-2E5C-47CE-984D-C916AE8B0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3B011C-FD06-4FA9-A8C2-581F14F68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CE7A2A5-1702-4E81-8F3A-81553428E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F9C21C-859C-44DE-AFDB-E635901C7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415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4438E4-2C20-474B-A386-70A44E7E0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DDA61A-1534-4AA0-BB93-F2574982A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0D046BE-9CFE-4CD5-A2AF-CA67D7F30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7B30689-8B90-4F45-AF4F-DD2F5DC14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85443F-4234-4261-AF57-659CE7B5C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4E9314A-7785-4EE4-BBD7-66E1D7A6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255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670549-DCFA-441A-9AB9-4ACA89C93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D4F47F4-02AD-42F7-BDE6-3244F3E3F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64C3C56-3610-4FB7-BB58-68AE01D80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082ED65-C254-495E-9283-65B546805C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6075323-A74A-4F99-8D71-121610056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761704F-6B2D-4057-B0EE-958C0694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30FC792-6776-4391-AE57-E7CD162BD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C7C3221-54D5-46D3-B31C-10FEEE96D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965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10FA11-EFA7-495A-A3DD-A0456081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640877E-6F58-42CD-BA95-CF53252A0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FFF4DE3-B733-41F3-8FE4-A5E8B035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C0E69F3-2A99-452C-987F-1778A4F6F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250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2F64558-3D44-4C9A-8211-8ED12A3C5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C0491D2-F41D-4845-AB0E-B018DD234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4BDCF9D-480B-4A0A-A5CC-579A5B71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022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1B45FA-760D-419D-A9F2-5A69932A6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630C20-D6B1-4357-8EBC-E00C3A95F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DC84BC-287E-4BB4-A6B8-0F6345E11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9B699B-0156-4CB6-8732-0216170C2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427C285-F5EB-4BB9-A8F8-DEFB56DDD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8AB58C6-7539-4E65-9FB5-604985E1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81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5B093D-FAAD-4C75-A7DA-6293C4A0C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12651F5-B685-43E6-AC6D-20367A46A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DBCD3D2-6341-403C-B867-00EEF88A5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69F7C7D-2D2F-4859-9E78-64E77C70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B3AF57-DB70-423E-9984-4E4D5004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2655F3C-F718-4EA6-9C65-7791C49C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03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4651CFF-CE0C-4CD3-9EF0-991490F80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290056-4AB2-47ED-8F00-D603810F3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B23FA8-E9A1-4510-B202-53C17DC0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9C235-600B-4CBF-89F5-F88209E9974B}" type="datetimeFigureOut">
              <a:rPr lang="ko-KR" altLang="en-US" smtClean="0"/>
              <a:t>2020-08-12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4335D67-EF7B-4F6C-BE9D-16886C8A5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80D891-D677-401C-B4B9-01F9C66BE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9C536-1E6E-4FEF-BE8D-8A8B156666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67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7724881E-7FC6-4D30-AED1-DB87345CF756}"/>
              </a:ext>
            </a:extLst>
          </p:cNvPr>
          <p:cNvSpPr/>
          <p:nvPr/>
        </p:nvSpPr>
        <p:spPr>
          <a:xfrm>
            <a:off x="1447137" y="652336"/>
            <a:ext cx="8078526" cy="59949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타원 1">
            <a:extLst>
              <a:ext uri="{FF2B5EF4-FFF2-40B4-BE49-F238E27FC236}">
                <a16:creationId xmlns:a16="http://schemas.microsoft.com/office/drawing/2014/main" id="{83C5F32F-EE94-455D-980B-18071F1DA55E}"/>
              </a:ext>
            </a:extLst>
          </p:cNvPr>
          <p:cNvSpPr/>
          <p:nvPr/>
        </p:nvSpPr>
        <p:spPr>
          <a:xfrm>
            <a:off x="2214880" y="747732"/>
            <a:ext cx="6075680" cy="599497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E2991B48-D87D-4151-8D76-4D07B77413DC}"/>
              </a:ext>
            </a:extLst>
          </p:cNvPr>
          <p:cNvGrpSpPr/>
          <p:nvPr/>
        </p:nvGrpSpPr>
        <p:grpSpPr>
          <a:xfrm>
            <a:off x="1592899" y="628135"/>
            <a:ext cx="6869927" cy="5994973"/>
            <a:chOff x="1598212" y="863027"/>
            <a:chExt cx="6869927" cy="5994973"/>
          </a:xfrm>
        </p:grpSpPr>
        <p:sp>
          <p:nvSpPr>
            <p:cNvPr id="7" name="원형: 비어 있음 6">
              <a:extLst>
                <a:ext uri="{FF2B5EF4-FFF2-40B4-BE49-F238E27FC236}">
                  <a16:creationId xmlns:a16="http://schemas.microsoft.com/office/drawing/2014/main" id="{4FDC542B-5D4A-46EC-8D37-4A75B0B4CC13}"/>
                </a:ext>
              </a:extLst>
            </p:cNvPr>
            <p:cNvSpPr/>
            <p:nvPr/>
          </p:nvSpPr>
          <p:spPr>
            <a:xfrm>
              <a:off x="2854518" y="1256306"/>
              <a:ext cx="5184000" cy="5184251"/>
            </a:xfrm>
            <a:prstGeom prst="donut">
              <a:avLst>
                <a:gd name="adj" fmla="val 16136"/>
              </a:avLst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2F9C704-46AD-47A1-A00F-153BAAEA5270}"/>
                </a:ext>
              </a:extLst>
            </p:cNvPr>
            <p:cNvSpPr txBox="1"/>
            <p:nvPr/>
          </p:nvSpPr>
          <p:spPr>
            <a:xfrm>
              <a:off x="3357091" y="1773020"/>
              <a:ext cx="4178855" cy="4150833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ko-KR" altLang="en-US" sz="3200" b="1" dirty="0">
                  <a:solidFill>
                    <a:schemeClr val="accent4"/>
                  </a:solidFill>
                  <a:latin typeface="Arial Black" panose="020B0A04020102020204" pitchFamily="34" charset="0"/>
                </a:rPr>
                <a:t>忠 州 洪 州 石 氏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2A71D58-700F-47DB-AD6F-2AB2C0EDC2A5}"/>
                </a:ext>
              </a:extLst>
            </p:cNvPr>
            <p:cNvSpPr txBox="1"/>
            <p:nvPr/>
          </p:nvSpPr>
          <p:spPr>
            <a:xfrm>
              <a:off x="4328263" y="5232399"/>
              <a:ext cx="2236510" cy="846815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ko-KR" altLang="en-US" sz="3600" b="1" spc="600" dirty="0">
                  <a:solidFill>
                    <a:schemeClr val="accent4"/>
                  </a:solidFill>
                  <a:latin typeface="Arial Black" panose="020B0A04020102020204" pitchFamily="34" charset="0"/>
                </a:rPr>
                <a:t>大 同 宗 親 會</a:t>
              </a:r>
              <a:endParaRPr lang="ko-KR" altLang="en-US" sz="3600" b="1" spc="600" dirty="0"/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FE78B794-1198-4405-A87A-2833627E5E6B}"/>
                </a:ext>
              </a:extLst>
            </p:cNvPr>
            <p:cNvSpPr/>
            <p:nvPr/>
          </p:nvSpPr>
          <p:spPr>
            <a:xfrm>
              <a:off x="1598212" y="863027"/>
              <a:ext cx="6869927" cy="5994973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두루마리 모양: 가로로 말림 15">
              <a:extLst>
                <a:ext uri="{FF2B5EF4-FFF2-40B4-BE49-F238E27FC236}">
                  <a16:creationId xmlns:a16="http://schemas.microsoft.com/office/drawing/2014/main" id="{438B1AF3-D4D4-458E-999E-7C7BF19DC7B9}"/>
                </a:ext>
              </a:extLst>
            </p:cNvPr>
            <p:cNvSpPr/>
            <p:nvPr/>
          </p:nvSpPr>
          <p:spPr>
            <a:xfrm>
              <a:off x="7292319" y="3478651"/>
              <a:ext cx="645604" cy="731005"/>
            </a:xfrm>
            <a:prstGeom prst="horizontalScroll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두루마리 모양: 가로로 말림 17">
              <a:extLst>
                <a:ext uri="{FF2B5EF4-FFF2-40B4-BE49-F238E27FC236}">
                  <a16:creationId xmlns:a16="http://schemas.microsoft.com/office/drawing/2014/main" id="{EF09E005-83B5-48CD-8B48-F625B5599031}"/>
                </a:ext>
              </a:extLst>
            </p:cNvPr>
            <p:cNvSpPr/>
            <p:nvPr/>
          </p:nvSpPr>
          <p:spPr>
            <a:xfrm>
              <a:off x="2953909" y="3478651"/>
              <a:ext cx="637651" cy="731005"/>
            </a:xfrm>
            <a:prstGeom prst="horizontalScroll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3" name="그룹 12">
              <a:extLst>
                <a:ext uri="{FF2B5EF4-FFF2-40B4-BE49-F238E27FC236}">
                  <a16:creationId xmlns:a16="http://schemas.microsoft.com/office/drawing/2014/main" id="{2E833A8C-AD51-4124-8C25-892ABB922FED}"/>
                </a:ext>
              </a:extLst>
            </p:cNvPr>
            <p:cNvGrpSpPr/>
            <p:nvPr/>
          </p:nvGrpSpPr>
          <p:grpSpPr>
            <a:xfrm>
              <a:off x="3719218" y="2810311"/>
              <a:ext cx="3475460" cy="2164361"/>
              <a:chOff x="3403500" y="2922071"/>
              <a:chExt cx="3475460" cy="2164361"/>
            </a:xfrm>
          </p:grpSpPr>
          <p:sp>
            <p:nvSpPr>
              <p:cNvPr id="4" name="다이아몬드 3">
                <a:extLst>
                  <a:ext uri="{FF2B5EF4-FFF2-40B4-BE49-F238E27FC236}">
                    <a16:creationId xmlns:a16="http://schemas.microsoft.com/office/drawing/2014/main" id="{47EDA9B9-1BDC-4D7F-A783-9935E140C973}"/>
                  </a:ext>
                </a:extLst>
              </p:cNvPr>
              <p:cNvSpPr/>
              <p:nvPr/>
            </p:nvSpPr>
            <p:spPr>
              <a:xfrm>
                <a:off x="3403500" y="2922071"/>
                <a:ext cx="3475460" cy="2164361"/>
              </a:xfrm>
              <a:prstGeom prst="diamond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" name="별: 꼭짓점 4개 4">
                <a:extLst>
                  <a:ext uri="{FF2B5EF4-FFF2-40B4-BE49-F238E27FC236}">
                    <a16:creationId xmlns:a16="http://schemas.microsoft.com/office/drawing/2014/main" id="{080B4061-6A28-4976-B60B-D09D998632CD}"/>
                  </a:ext>
                </a:extLst>
              </p:cNvPr>
              <p:cNvSpPr/>
              <p:nvPr/>
            </p:nvSpPr>
            <p:spPr>
              <a:xfrm>
                <a:off x="4603475" y="3180167"/>
                <a:ext cx="1054650" cy="1551494"/>
              </a:xfrm>
              <a:prstGeom prst="star4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E3ED81E-2194-40C0-A70C-8FBFCDAD91E3}"/>
                  </a:ext>
                </a:extLst>
              </p:cNvPr>
              <p:cNvSpPr txBox="1"/>
              <p:nvPr/>
            </p:nvSpPr>
            <p:spPr>
              <a:xfrm>
                <a:off x="4622109" y="3195711"/>
                <a:ext cx="94300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9600" b="1" dirty="0">
                    <a:solidFill>
                      <a:schemeClr val="accent1"/>
                    </a:solidFill>
                    <a:latin typeface="Forte" panose="03060902040502070203" pitchFamily="66" charset="0"/>
                  </a:rPr>
                  <a:t>石</a:t>
                </a:r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AC31DCA-784F-4006-868F-ED128A3BAB1E}"/>
              </a:ext>
            </a:extLst>
          </p:cNvPr>
          <p:cNvSpPr txBox="1"/>
          <p:nvPr/>
        </p:nvSpPr>
        <p:spPr>
          <a:xfrm>
            <a:off x="3071856" y="3420767"/>
            <a:ext cx="46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accent1"/>
                </a:solidFill>
              </a:rPr>
              <a:t>御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810F82-C651-484A-AB14-41E132FA8728}"/>
              </a:ext>
            </a:extLst>
          </p:cNvPr>
          <p:cNvSpPr txBox="1"/>
          <p:nvPr/>
        </p:nvSpPr>
        <p:spPr>
          <a:xfrm>
            <a:off x="7414664" y="3440955"/>
            <a:ext cx="46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accent1"/>
                </a:solidFill>
              </a:rPr>
              <a:t>筆</a:t>
            </a:r>
          </a:p>
        </p:txBody>
      </p:sp>
    </p:spTree>
    <p:extLst>
      <p:ext uri="{BB962C8B-B14F-4D97-AF65-F5344CB8AC3E}">
        <p14:creationId xmlns:p14="http://schemas.microsoft.com/office/powerpoint/2010/main" val="2163037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14</Words>
  <Application>Microsoft Office PowerPoint</Application>
  <PresentationFormat>와이드스크린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Arial Black</vt:lpstr>
      <vt:lpstr>Forte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권균 석</dc:creator>
  <cp:lastModifiedBy>권균 석</cp:lastModifiedBy>
  <cp:revision>30</cp:revision>
  <cp:lastPrinted>2020-08-12T01:10:02Z</cp:lastPrinted>
  <dcterms:created xsi:type="dcterms:W3CDTF">2020-08-09T01:55:55Z</dcterms:created>
  <dcterms:modified xsi:type="dcterms:W3CDTF">2020-08-12T07:08:43Z</dcterms:modified>
</cp:coreProperties>
</file>