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7" y="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7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72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906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24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85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408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555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5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43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048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54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9245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B695AA2-4B70-477F-AF90-536B720A13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1D396A-B606-47C0-8B7E-025C37156C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t="2381" b="13349"/>
          <a:stretch/>
        </p:blipFill>
        <p:spPr>
          <a:xfrm>
            <a:off x="2327" y="-9524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F789D439-D937-4847-B1C2-C6DD2B6A6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307" y="-2"/>
            <a:ext cx="12188952" cy="3767110"/>
          </a:xfrm>
          <a:prstGeom prst="rect">
            <a:avLst/>
          </a:prstGeom>
          <a:gradFill>
            <a:gsLst>
              <a:gs pos="42000">
                <a:schemeClr val="tx1">
                  <a:alpha val="23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6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F26EB5B-16C3-442C-848B-717FAB14E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2660" y="1009651"/>
            <a:ext cx="10983065" cy="1800224"/>
          </a:xfrm>
        </p:spPr>
        <p:txBody>
          <a:bodyPr>
            <a:normAutofit/>
          </a:bodyPr>
          <a:lstStyle/>
          <a:p>
            <a:pPr algn="ctr"/>
            <a:r>
              <a:rPr lang="ko-KR" altLang="en-US" sz="6700" dirty="0">
                <a:solidFill>
                  <a:srgbClr val="FF0000"/>
                </a:solidFill>
              </a:rPr>
              <a:t>慶</a:t>
            </a:r>
            <a:r>
              <a:rPr lang="ko-KR" altLang="en-US" sz="4000" dirty="0">
                <a:solidFill>
                  <a:schemeClr val="bg1"/>
                </a:solidFill>
              </a:rPr>
              <a:t>    </a:t>
            </a:r>
            <a:r>
              <a:rPr lang="ko-KR" altLang="en-US" sz="6600" dirty="0" err="1">
                <a:solidFill>
                  <a:schemeClr val="bg1"/>
                </a:solidFill>
              </a:rPr>
              <a:t>참판공</a:t>
            </a:r>
            <a:r>
              <a:rPr lang="ko-KR" altLang="en-US" sz="4000" dirty="0">
                <a:solidFill>
                  <a:schemeClr val="bg1"/>
                </a:solidFill>
              </a:rPr>
              <a:t>  </a:t>
            </a:r>
            <a:r>
              <a:rPr lang="ko-KR" altLang="en-US" sz="6700" dirty="0" err="1">
                <a:solidFill>
                  <a:schemeClr val="bg1"/>
                </a:solidFill>
              </a:rPr>
              <a:t>지종문중</a:t>
            </a:r>
            <a:r>
              <a:rPr lang="ko-KR" altLang="en-US" sz="6700" dirty="0">
                <a:solidFill>
                  <a:schemeClr val="bg1"/>
                </a:solidFill>
              </a:rPr>
              <a:t>  총회  </a:t>
            </a:r>
            <a:r>
              <a:rPr lang="ko-KR" altLang="en-US" sz="6700" dirty="0">
                <a:solidFill>
                  <a:srgbClr val="FF0000"/>
                </a:solidFill>
              </a:rPr>
              <a:t>祝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8103409-0D90-4913-A12F-73BFB6749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6650" y="4379448"/>
            <a:ext cx="10225530" cy="590321"/>
          </a:xfrm>
        </p:spPr>
        <p:txBody>
          <a:bodyPr>
            <a:normAutofit fontScale="25000" lnSpcReduction="20000"/>
          </a:bodyPr>
          <a:lstStyle/>
          <a:p>
            <a:r>
              <a:rPr lang="en-US" altLang="ko-KR" dirty="0">
                <a:solidFill>
                  <a:schemeClr val="bg1"/>
                </a:solidFill>
              </a:rPr>
              <a:t>                                                            </a:t>
            </a:r>
            <a:r>
              <a:rPr lang="ko-KR" altLang="en-US" sz="11200" dirty="0">
                <a:solidFill>
                  <a:schemeClr val="bg1"/>
                </a:solidFill>
              </a:rPr>
              <a:t>일시</a:t>
            </a:r>
            <a:r>
              <a:rPr lang="en-US" altLang="ko-KR" sz="11200" dirty="0">
                <a:solidFill>
                  <a:schemeClr val="bg1"/>
                </a:solidFill>
              </a:rPr>
              <a:t>:   2020</a:t>
            </a:r>
            <a:r>
              <a:rPr lang="ko-KR" altLang="en-US" sz="11200" dirty="0">
                <a:solidFill>
                  <a:schemeClr val="bg1"/>
                </a:solidFill>
              </a:rPr>
              <a:t>년      </a:t>
            </a:r>
            <a:r>
              <a:rPr lang="en-US" altLang="ko-KR" sz="11200" dirty="0">
                <a:solidFill>
                  <a:schemeClr val="bg1"/>
                </a:solidFill>
              </a:rPr>
              <a:t>6</a:t>
            </a:r>
            <a:r>
              <a:rPr lang="ko-KR" altLang="en-US" sz="11200" dirty="0">
                <a:solidFill>
                  <a:schemeClr val="bg1"/>
                </a:solidFill>
              </a:rPr>
              <a:t>월     </a:t>
            </a:r>
            <a:r>
              <a:rPr lang="en-US" altLang="ko-KR" sz="11200" dirty="0">
                <a:solidFill>
                  <a:schemeClr val="bg1"/>
                </a:solidFill>
              </a:rPr>
              <a:t>6</a:t>
            </a:r>
            <a:r>
              <a:rPr lang="ko-KR" altLang="en-US" sz="11200" dirty="0">
                <a:solidFill>
                  <a:schemeClr val="bg1"/>
                </a:solidFill>
              </a:rPr>
              <a:t>일      </a:t>
            </a:r>
            <a:r>
              <a:rPr lang="en-US" altLang="ko-KR" sz="11200" dirty="0">
                <a:solidFill>
                  <a:schemeClr val="bg1"/>
                </a:solidFill>
              </a:rPr>
              <a:t>11:00</a:t>
            </a:r>
          </a:p>
          <a:p>
            <a:endParaRPr lang="en-US" altLang="ko-KR" sz="11200" dirty="0">
              <a:solidFill>
                <a:schemeClr val="bg1"/>
              </a:solidFill>
            </a:endParaRPr>
          </a:p>
          <a:p>
            <a:r>
              <a:rPr lang="en-US" altLang="ko-KR" sz="11200" dirty="0">
                <a:solidFill>
                  <a:schemeClr val="bg1"/>
                </a:solidFill>
              </a:rPr>
              <a:t>                                                            </a:t>
            </a:r>
            <a:r>
              <a:rPr lang="ko-KR" altLang="en-US" sz="11200" dirty="0">
                <a:solidFill>
                  <a:schemeClr val="bg1"/>
                </a:solidFill>
              </a:rPr>
              <a:t>장소</a:t>
            </a:r>
            <a:r>
              <a:rPr lang="en-US" altLang="ko-KR" sz="11200" dirty="0">
                <a:solidFill>
                  <a:schemeClr val="bg1"/>
                </a:solidFill>
              </a:rPr>
              <a:t>:   </a:t>
            </a:r>
            <a:r>
              <a:rPr lang="ko-KR" altLang="en-US" sz="11200" dirty="0">
                <a:solidFill>
                  <a:schemeClr val="bg1"/>
                </a:solidFill>
              </a:rPr>
              <a:t>지동 마을회관</a:t>
            </a:r>
          </a:p>
        </p:txBody>
      </p:sp>
    </p:spTree>
    <p:extLst>
      <p:ext uri="{BB962C8B-B14F-4D97-AF65-F5344CB8AC3E}">
        <p14:creationId xmlns:p14="http://schemas.microsoft.com/office/powerpoint/2010/main" val="71606714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_2SEEDS">
      <a:dk1>
        <a:srgbClr val="000000"/>
      </a:dk1>
      <a:lt1>
        <a:srgbClr val="FFFFFF"/>
      </a:lt1>
      <a:dk2>
        <a:srgbClr val="244041"/>
      </a:dk2>
      <a:lt2>
        <a:srgbClr val="ECEDF0"/>
      </a:lt2>
      <a:accent1>
        <a:srgbClr val="B8A014"/>
      </a:accent1>
      <a:accent2>
        <a:srgbClr val="E77C29"/>
      </a:accent2>
      <a:accent3>
        <a:srgbClr val="87AE1F"/>
      </a:accent3>
      <a:accent4>
        <a:srgbClr val="176ED5"/>
      </a:accent4>
      <a:accent5>
        <a:srgbClr val="4E54EB"/>
      </a:accent5>
      <a:accent6>
        <a:srgbClr val="8047DE"/>
      </a:accent6>
      <a:hlink>
        <a:srgbClr val="7481D0"/>
      </a:hlink>
      <a:folHlink>
        <a:srgbClr val="878787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20</Words>
  <Application>Microsoft Office PowerPoint</Application>
  <PresentationFormat>와이드스크린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Gill Sans MT</vt:lpstr>
      <vt:lpstr>Wingdings 2</vt:lpstr>
      <vt:lpstr>DividendVTI</vt:lpstr>
      <vt:lpstr>慶    참판공  지종문중  총회  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慶    참판공  지종문중  총회  祝</dc:title>
  <dc:creator>권균 석</dc:creator>
  <cp:lastModifiedBy>권균 석</cp:lastModifiedBy>
  <cp:revision>2</cp:revision>
  <dcterms:created xsi:type="dcterms:W3CDTF">2020-06-05T22:47:55Z</dcterms:created>
  <dcterms:modified xsi:type="dcterms:W3CDTF">2020-06-05T23:00:38Z</dcterms:modified>
</cp:coreProperties>
</file>