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66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A95C-0919-4FFA-A790-5FE00E7E3EDB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0CA7-9738-4168-8B49-8633D592C9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222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A95C-0919-4FFA-A790-5FE00E7E3EDB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0CA7-9738-4168-8B49-8633D592C9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7377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A95C-0919-4FFA-A790-5FE00E7E3EDB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0CA7-9738-4168-8B49-8633D592C9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288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A95C-0919-4FFA-A790-5FE00E7E3EDB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0CA7-9738-4168-8B49-8633D592C9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966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A95C-0919-4FFA-A790-5FE00E7E3EDB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0CA7-9738-4168-8B49-8633D592C9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197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A95C-0919-4FFA-A790-5FE00E7E3EDB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0CA7-9738-4168-8B49-8633D592C9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144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A95C-0919-4FFA-A790-5FE00E7E3EDB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0CA7-9738-4168-8B49-8633D592C9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294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A95C-0919-4FFA-A790-5FE00E7E3EDB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0CA7-9738-4168-8B49-8633D592C9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331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A95C-0919-4FFA-A790-5FE00E7E3EDB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0CA7-9738-4168-8B49-8633D592C9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347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A95C-0919-4FFA-A790-5FE00E7E3EDB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0CA7-9738-4168-8B49-8633D592C9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1340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A95C-0919-4FFA-A790-5FE00E7E3EDB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20CA7-9738-4168-8B49-8633D592C9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373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5A95C-0919-4FFA-A790-5FE00E7E3EDB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20CA7-9738-4168-8B49-8633D592C9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428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627784" y="3284984"/>
            <a:ext cx="331236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6548264" cy="504056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    </a:t>
            </a:r>
            <a:r>
              <a:rPr lang="ko-KR" altLang="en-US" dirty="0" smtClean="0"/>
              <a:t>       </a:t>
            </a:r>
            <a:r>
              <a:rPr lang="ko-KR" altLang="en-US" dirty="0" smtClean="0"/>
              <a:t>福音</a:t>
            </a:r>
            <a:r>
              <a:rPr lang="en-US" altLang="ko-KR" dirty="0"/>
              <a:t> </a:t>
            </a:r>
            <a:r>
              <a:rPr lang="ko-KR" altLang="en-US" dirty="0" err="1" smtClean="0"/>
              <a:t>里程標</a:t>
            </a:r>
            <a:r>
              <a:rPr lang="ko-KR" altLang="en-US" dirty="0" smtClean="0"/>
              <a:t> </a:t>
            </a:r>
            <a:r>
              <a:rPr lang="ko-KR" altLang="en-US" dirty="0" smtClean="0"/>
              <a:t>     </a:t>
            </a:r>
            <a:r>
              <a:rPr lang="ko-KR" altLang="en-US" sz="1300" dirty="0" err="1" smtClean="0"/>
              <a:t>석권균</a:t>
            </a:r>
            <a:endParaRPr lang="ko-KR" altLang="en-US" sz="13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640960" cy="568863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ko-KR" altLang="en-US" dirty="0" smtClean="0"/>
              <a:t>        榮光</a:t>
            </a:r>
            <a:r>
              <a:rPr lang="en-US" altLang="ko-KR" sz="2000" dirty="0" smtClean="0"/>
              <a:t>(</a:t>
            </a:r>
            <a:r>
              <a:rPr lang="ko-KR" altLang="en-US" dirty="0" smtClean="0"/>
              <a:t>眞理</a:t>
            </a:r>
            <a:r>
              <a:rPr lang="ko-KR" altLang="en-US" sz="2000" dirty="0" smtClean="0"/>
              <a:t>능력 </a:t>
            </a:r>
            <a:r>
              <a:rPr lang="ko-KR" altLang="en-US" sz="2000" dirty="0" smtClean="0"/>
              <a:t>언약</a:t>
            </a:r>
            <a:r>
              <a:rPr lang="en-US" altLang="ko-KR" sz="2000" dirty="0" smtClean="0"/>
              <a:t>)            </a:t>
            </a:r>
            <a:r>
              <a:rPr lang="ko-KR" altLang="en-US" sz="4000" dirty="0" smtClean="0"/>
              <a:t>사랑 祝福</a:t>
            </a:r>
            <a:endParaRPr lang="en-US" altLang="ko-KR" sz="4000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낙원</a:t>
            </a:r>
            <a:r>
              <a:rPr lang="en-US" altLang="ko-KR" dirty="0" smtClean="0"/>
              <a:t>                 </a:t>
            </a:r>
            <a:r>
              <a:rPr lang="ko-KR" altLang="en-US" dirty="0" smtClean="0"/>
              <a:t>義</a:t>
            </a:r>
            <a:r>
              <a:rPr lang="en-US" altLang="ko-KR" dirty="0" smtClean="0"/>
              <a:t>                   </a:t>
            </a:r>
            <a:r>
              <a:rPr lang="ko-KR" altLang="en-US" dirty="0" smtClean="0"/>
              <a:t>天國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 영생</a:t>
            </a:r>
            <a:r>
              <a:rPr lang="en-US" altLang="ko-KR" sz="2000" dirty="0" smtClean="0"/>
              <a:t>)  </a:t>
            </a:r>
            <a:r>
              <a:rPr lang="ko-KR" altLang="en-US" dirty="0" smtClean="0"/>
              <a:t>                 </a:t>
            </a:r>
            <a:r>
              <a:rPr lang="ko-KR" altLang="en-US" dirty="0"/>
              <a:t> </a:t>
            </a:r>
            <a:r>
              <a:rPr lang="ko-KR" altLang="en-US" dirty="0" smtClean="0"/>
              <a:t>    </a:t>
            </a:r>
            <a:r>
              <a:rPr lang="en-US" altLang="ko-KR" sz="2000" dirty="0" smtClean="0"/>
              <a:t>(</a:t>
            </a:r>
            <a:r>
              <a:rPr lang="ko-KR" altLang="en-US" sz="2000" dirty="0" smtClean="0">
                <a:solidFill>
                  <a:srgbClr val="FF0000"/>
                </a:solidFill>
              </a:rPr>
              <a:t>듣고 </a:t>
            </a:r>
            <a:r>
              <a:rPr lang="ko-KR" altLang="en-US" sz="2000" dirty="0" smtClean="0"/>
              <a:t>감사 기억</a:t>
            </a:r>
            <a:r>
              <a:rPr lang="en-US" altLang="ko-KR" sz="2000" dirty="0" smtClean="0"/>
              <a:t>/</a:t>
            </a:r>
            <a:r>
              <a:rPr lang="ko-KR" altLang="en-US" sz="2000" dirty="0" smtClean="0"/>
              <a:t>찬양</a:t>
            </a:r>
            <a:r>
              <a:rPr lang="en-US" altLang="ko-KR" sz="2000" dirty="0" smtClean="0"/>
              <a:t>)                            </a:t>
            </a:r>
          </a:p>
          <a:p>
            <a:r>
              <a:rPr lang="en-US" altLang="ko-KR" dirty="0" smtClean="0"/>
              <a:t>                          </a:t>
            </a:r>
            <a:r>
              <a:rPr lang="ko-KR" altLang="en-US" dirty="0" smtClean="0"/>
              <a:t>美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성령 열매</a:t>
            </a:r>
            <a:r>
              <a:rPr lang="en-US" altLang="ko-KR" sz="2000" dirty="0" smtClean="0"/>
              <a:t>) </a:t>
            </a:r>
            <a:r>
              <a:rPr lang="en-US" altLang="ko-KR" dirty="0" smtClean="0"/>
              <a:t>        </a:t>
            </a:r>
            <a:endParaRPr lang="en-US" altLang="ko-KR" sz="2000" dirty="0" smtClean="0"/>
          </a:p>
          <a:p>
            <a:r>
              <a:rPr lang="ko-KR" altLang="en-US" dirty="0" smtClean="0"/>
              <a:t>갈등 惡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탐욕 위선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 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십자가 복음 은혜 </a:t>
            </a:r>
            <a:r>
              <a:rPr lang="ko-KR" altLang="en-US" dirty="0" smtClean="0"/>
              <a:t>善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行 傳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 </a:t>
            </a:r>
            <a:r>
              <a:rPr lang="ko-KR" altLang="en-US" dirty="0" smtClean="0"/>
              <a:t>平和</a:t>
            </a:r>
            <a:endParaRPr lang="en-US" altLang="ko-KR" dirty="0" smtClean="0"/>
          </a:p>
          <a:p>
            <a:pPr algn="l"/>
            <a:r>
              <a:rPr lang="en-US" altLang="ko-KR" dirty="0" smtClean="0"/>
              <a:t>               </a:t>
            </a:r>
            <a:r>
              <a:rPr lang="ko-KR" altLang="en-US" dirty="0" smtClean="0"/>
              <a:t>불신                 信</a:t>
            </a:r>
            <a:r>
              <a:rPr lang="en-US" altLang="ko-KR" dirty="0" smtClean="0"/>
              <a:t>(</a:t>
            </a:r>
            <a:r>
              <a:rPr lang="ko-KR" altLang="en-US" dirty="0" smtClean="0"/>
              <a:t>순종</a:t>
            </a:r>
            <a:r>
              <a:rPr lang="en-US" altLang="ko-KR" dirty="0" smtClean="0"/>
              <a:t>)</a:t>
            </a:r>
          </a:p>
          <a:p>
            <a:pPr algn="l"/>
            <a:r>
              <a:rPr lang="ko-KR" altLang="en-US" dirty="0" smtClean="0"/>
              <a:t>                           罪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불의 우상 </a:t>
            </a:r>
            <a:r>
              <a:rPr lang="ko-KR" altLang="en-US" sz="2000" dirty="0" smtClean="0">
                <a:solidFill>
                  <a:srgbClr val="FF0000"/>
                </a:solidFill>
              </a:rPr>
              <a:t>교만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)</a:t>
            </a:r>
          </a:p>
          <a:p>
            <a:pPr algn="l"/>
            <a:r>
              <a:rPr lang="en-US" altLang="ko-KR" dirty="0" smtClean="0"/>
              <a:t>     </a:t>
            </a:r>
            <a:r>
              <a:rPr lang="ko-KR" altLang="en-US" dirty="0" smtClean="0"/>
              <a:t>지옥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죽음</a:t>
            </a:r>
            <a:r>
              <a:rPr lang="en-US" altLang="ko-KR" sz="2000" dirty="0" smtClean="0"/>
              <a:t>)                                                  </a:t>
            </a:r>
            <a:r>
              <a:rPr lang="ko-KR" altLang="en-US" dirty="0" smtClean="0"/>
              <a:t>천상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유리</a:t>
            </a:r>
            <a:r>
              <a:rPr lang="en-US" altLang="ko-KR" sz="2000" dirty="0" smtClean="0"/>
              <a:t>)</a:t>
            </a:r>
            <a:endParaRPr lang="en-US" altLang="ko-KR" sz="2000" dirty="0"/>
          </a:p>
          <a:p>
            <a:pPr algn="l"/>
            <a:r>
              <a:rPr lang="ko-KR" altLang="en-US" sz="4000" dirty="0" smtClean="0"/>
              <a:t>미움 詛呪</a:t>
            </a:r>
            <a:r>
              <a:rPr lang="ko-KR" altLang="en-US" dirty="0" smtClean="0"/>
              <a:t>          어둠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거짓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cxnSp>
        <p:nvCxnSpPr>
          <p:cNvPr id="10" name="직선 화살표 연결선 9"/>
          <p:cNvCxnSpPr/>
          <p:nvPr/>
        </p:nvCxnSpPr>
        <p:spPr>
          <a:xfrm flipV="1">
            <a:off x="5364088" y="2008656"/>
            <a:ext cx="1804144" cy="1132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 flipV="1">
            <a:off x="6732240" y="3689495"/>
            <a:ext cx="1240573" cy="149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flipH="1">
            <a:off x="2079009" y="3933056"/>
            <a:ext cx="1916927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>
            <a:off x="1187624" y="3695989"/>
            <a:ext cx="189900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위쪽/아래쪽 화살표 28"/>
          <p:cNvSpPr/>
          <p:nvPr/>
        </p:nvSpPr>
        <p:spPr>
          <a:xfrm>
            <a:off x="4598289" y="1556792"/>
            <a:ext cx="45719" cy="1836287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십자형 29"/>
          <p:cNvSpPr/>
          <p:nvPr/>
        </p:nvSpPr>
        <p:spPr>
          <a:xfrm>
            <a:off x="4297112" y="2653928"/>
            <a:ext cx="648072" cy="631056"/>
          </a:xfrm>
          <a:prstGeom prst="plu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해 30"/>
          <p:cNvSpPr/>
          <p:nvPr/>
        </p:nvSpPr>
        <p:spPr>
          <a:xfrm>
            <a:off x="4860032" y="1003896"/>
            <a:ext cx="626368" cy="64807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하트 31"/>
          <p:cNvSpPr/>
          <p:nvPr/>
        </p:nvSpPr>
        <p:spPr>
          <a:xfrm>
            <a:off x="8067707" y="2725564"/>
            <a:ext cx="457200" cy="487784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구름 모양 설명선 32"/>
          <p:cNvSpPr/>
          <p:nvPr/>
        </p:nvSpPr>
        <p:spPr>
          <a:xfrm>
            <a:off x="3277993" y="5805264"/>
            <a:ext cx="626368" cy="396624"/>
          </a:xfrm>
          <a:prstGeom prst="cloudCallou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위쪽/아래쪽 화살표 33"/>
          <p:cNvSpPr/>
          <p:nvPr/>
        </p:nvSpPr>
        <p:spPr>
          <a:xfrm>
            <a:off x="4575429" y="4005064"/>
            <a:ext cx="45719" cy="165618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326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75</Words>
  <Application>Microsoft Office PowerPoint</Application>
  <PresentationFormat>화면 슬라이드 쇼(4:3)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           福音 里程標      석권균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User</dc:creator>
  <cp:lastModifiedBy>Windows User</cp:lastModifiedBy>
  <cp:revision>26</cp:revision>
  <dcterms:created xsi:type="dcterms:W3CDTF">2018-09-04T22:28:03Z</dcterms:created>
  <dcterms:modified xsi:type="dcterms:W3CDTF">2018-09-05T19:22:04Z</dcterms:modified>
</cp:coreProperties>
</file>