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1" autoAdjust="0"/>
    <p:restoredTop sz="94660"/>
  </p:normalViewPr>
  <p:slideViewPr>
    <p:cSldViewPr>
      <p:cViewPr varScale="1">
        <p:scale>
          <a:sx n="63" d="100"/>
          <a:sy n="63" d="100"/>
        </p:scale>
        <p:origin x="-135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46988C3-81E1-4D5E-9226-9856D9964797}" type="datetimeFigureOut">
              <a:rPr lang="ko-KR" altLang="en-US" smtClean="0"/>
              <a:pPr/>
              <a:t>2018-08-01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579C50-73AE-4F35-8536-232F882963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988C3-81E1-4D5E-9226-9856D9964797}" type="datetimeFigureOut">
              <a:rPr lang="ko-KR" altLang="en-US" smtClean="0"/>
              <a:pPr/>
              <a:t>2018-08-01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79C50-73AE-4F35-8536-232F882963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46988C3-81E1-4D5E-9226-9856D9964797}" type="datetimeFigureOut">
              <a:rPr lang="ko-KR" altLang="en-US" smtClean="0"/>
              <a:pPr/>
              <a:t>2018-08-01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3579C50-73AE-4F35-8536-232F882963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988C3-81E1-4D5E-9226-9856D9964797}" type="datetimeFigureOut">
              <a:rPr lang="ko-KR" altLang="en-US" smtClean="0"/>
              <a:pPr/>
              <a:t>2018-08-01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3579C50-73AE-4F35-8536-232F8829632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7" name="직사각형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988C3-81E1-4D5E-9226-9856D9964797}" type="datetimeFigureOut">
              <a:rPr lang="ko-KR" altLang="en-US" smtClean="0"/>
              <a:pPr/>
              <a:t>2018-08-01</a:t>
            </a:fld>
            <a:endParaRPr lang="ko-KR" altLang="en-US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3579C50-73AE-4F35-8536-232F8829632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46988C3-81E1-4D5E-9226-9856D9964797}" type="datetimeFigureOut">
              <a:rPr lang="ko-KR" altLang="en-US" smtClean="0"/>
              <a:pPr/>
              <a:t>2018-08-01</a:t>
            </a:fld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3579C50-73AE-4F35-8536-232F8829632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2" name="바닥글 개체 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46988C3-81E1-4D5E-9226-9856D9964797}" type="datetimeFigureOut">
              <a:rPr lang="ko-KR" altLang="en-US" smtClean="0"/>
              <a:pPr/>
              <a:t>2018-08-01</a:t>
            </a:fld>
            <a:endParaRPr lang="ko-KR" altLang="en-US"/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3579C50-73AE-4F35-8536-232F8829632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ko-KR" altLang="en-US"/>
          </a:p>
        </p:txBody>
      </p:sp>
      <p:sp>
        <p:nvSpPr>
          <p:cNvPr id="16" name="텍스트 개체 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5" name="텍스트 개체 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988C3-81E1-4D5E-9226-9856D9964797}" type="datetimeFigureOut">
              <a:rPr lang="ko-KR" altLang="en-US" smtClean="0"/>
              <a:pPr/>
              <a:t>2018-08-01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3579C50-73AE-4F35-8536-232F882963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988C3-81E1-4D5E-9226-9856D9964797}" type="datetimeFigureOut">
              <a:rPr lang="ko-KR" altLang="en-US" smtClean="0"/>
              <a:pPr/>
              <a:t>2018-08-01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579C50-73AE-4F35-8536-232F882963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988C3-81E1-4D5E-9226-9856D9964797}" type="datetimeFigureOut">
              <a:rPr lang="ko-KR" altLang="en-US" smtClean="0"/>
              <a:pPr/>
              <a:t>2018-08-01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3579C50-73AE-4F35-8536-232F8829632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8" name="직사각형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1" name="직사각형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46988C3-81E1-4D5E-9226-9856D9964797}" type="datetimeFigureOut">
              <a:rPr lang="ko-KR" altLang="en-US" smtClean="0"/>
              <a:pPr/>
              <a:t>2018-08-01</a:t>
            </a:fld>
            <a:endParaRPr lang="ko-KR" altLang="en-US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3579C50-73AE-4F35-8536-232F8829632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46988C3-81E1-4D5E-9226-9856D9964797}" type="datetimeFigureOut">
              <a:rPr lang="ko-KR" altLang="en-US" smtClean="0"/>
              <a:pPr/>
              <a:t>2018-08-01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3579C50-73AE-4F35-8536-232F882963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1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1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1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1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1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1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1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1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1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1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eokfamilymt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827584" y="1268760"/>
            <a:ext cx="7772400" cy="1470025"/>
          </a:xfrm>
        </p:spPr>
        <p:txBody>
          <a:bodyPr/>
          <a:lstStyle/>
          <a:p>
            <a:r>
              <a:rPr lang="ko-KR" altLang="en-US" dirty="0" err="1" smtClean="0"/>
              <a:t>계해보와</a:t>
            </a:r>
            <a:r>
              <a:rPr lang="ko-KR" altLang="en-US" dirty="0" smtClean="0"/>
              <a:t> 역사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3429000"/>
            <a:ext cx="6400800" cy="1752600"/>
          </a:xfrm>
        </p:spPr>
        <p:txBody>
          <a:bodyPr/>
          <a:lstStyle/>
          <a:p>
            <a:r>
              <a:rPr lang="en-US" altLang="ko-KR" dirty="0" smtClean="0"/>
              <a:t>-</a:t>
            </a:r>
            <a:r>
              <a:rPr lang="ko-KR" altLang="en-US" dirty="0" smtClean="0"/>
              <a:t>계통도로 본 역사</a:t>
            </a:r>
            <a:endParaRPr lang="en-US" altLang="ko-KR" dirty="0" smtClean="0"/>
          </a:p>
          <a:p>
            <a:r>
              <a:rPr lang="en-US" altLang="ko-KR" dirty="0" smtClean="0"/>
              <a:t>-</a:t>
            </a:r>
            <a:r>
              <a:rPr lang="ko-KR" altLang="en-US" dirty="0" smtClean="0"/>
              <a:t>인구와 </a:t>
            </a:r>
            <a:r>
              <a:rPr lang="ko-KR" altLang="en-US" dirty="0" err="1" smtClean="0"/>
              <a:t>입보</a:t>
            </a:r>
            <a:r>
              <a:rPr lang="ko-KR" altLang="en-US" dirty="0" smtClean="0"/>
              <a:t> 현황</a:t>
            </a:r>
            <a:endParaRPr lang="en-US" altLang="ko-KR" dirty="0" smtClean="0"/>
          </a:p>
          <a:p>
            <a:r>
              <a:rPr lang="en-US" altLang="ko-KR" dirty="0" smtClean="0"/>
              <a:t>-</a:t>
            </a:r>
            <a:r>
              <a:rPr lang="ko-KR" altLang="en-US" dirty="0" smtClean="0"/>
              <a:t>전자족보 이용 시연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81134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000" dirty="0" smtClean="0"/>
              <a:t>계통도</a:t>
            </a:r>
            <a:endParaRPr lang="ko-KR" altLang="en-US" sz="40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무신정변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경인난</a:t>
            </a:r>
            <a:r>
              <a:rPr lang="en-US" altLang="ko-KR" dirty="0" smtClean="0"/>
              <a:t>)</a:t>
            </a:r>
            <a:r>
              <a:rPr lang="ko-KR" altLang="en-US" dirty="0" smtClean="0"/>
              <a:t>과 </a:t>
            </a:r>
            <a:r>
              <a:rPr lang="ko-KR" altLang="en-US" dirty="0" err="1" smtClean="0"/>
              <a:t>린자</a:t>
            </a:r>
            <a:r>
              <a:rPr lang="ko-KR" altLang="en-US" dirty="0" smtClean="0"/>
              <a:t> 시조</a:t>
            </a:r>
            <a:endParaRPr lang="en-US" altLang="ko-KR" dirty="0"/>
          </a:p>
          <a:p>
            <a:r>
              <a:rPr lang="ko-KR" altLang="en-US" dirty="0" smtClean="0"/>
              <a:t>최씨 무신정권 몽고 지배하의 요</a:t>
            </a:r>
            <a:r>
              <a:rPr lang="ko-KR" altLang="en-US" dirty="0"/>
              <a:t>직</a:t>
            </a:r>
            <a:endParaRPr lang="en-US" altLang="ko-KR" dirty="0"/>
          </a:p>
          <a:p>
            <a:r>
              <a:rPr lang="ko-KR" altLang="en-US" dirty="0" smtClean="0"/>
              <a:t>태조 이성계와 어필</a:t>
            </a:r>
            <a:endParaRPr lang="en-US" altLang="ko-KR" dirty="0"/>
          </a:p>
          <a:p>
            <a:r>
              <a:rPr lang="ko-KR" altLang="en-US" dirty="0" smtClean="0"/>
              <a:t>신진사대부와 갈등</a:t>
            </a:r>
            <a:r>
              <a:rPr lang="en-US" altLang="ko-KR" dirty="0" smtClean="0"/>
              <a:t>,</a:t>
            </a:r>
            <a:r>
              <a:rPr lang="ko-KR" altLang="en-US" dirty="0" err="1" smtClean="0"/>
              <a:t>왕지</a:t>
            </a:r>
            <a:r>
              <a:rPr lang="en-US" altLang="ko-KR" dirty="0" smtClean="0"/>
              <a:t>,</a:t>
            </a:r>
            <a:r>
              <a:rPr lang="ko-KR" altLang="en-US" dirty="0" smtClean="0"/>
              <a:t>화원재</a:t>
            </a:r>
            <a:endParaRPr lang="en-US" altLang="ko-KR" dirty="0" smtClean="0"/>
          </a:p>
          <a:p>
            <a:r>
              <a:rPr lang="en-US" altLang="ko-KR" dirty="0" smtClean="0"/>
              <a:t>4</a:t>
            </a:r>
            <a:r>
              <a:rPr lang="ko-KR" altLang="en-US" dirty="0" smtClean="0"/>
              <a:t>대사화와 핍박</a:t>
            </a:r>
            <a:endParaRPr lang="en-US" altLang="ko-KR" dirty="0" smtClean="0"/>
          </a:p>
          <a:p>
            <a:r>
              <a:rPr lang="ko-KR" altLang="en-US" dirty="0" smtClean="0"/>
              <a:t>임란 </a:t>
            </a:r>
            <a:r>
              <a:rPr lang="ko-KR" altLang="en-US" dirty="0" err="1" smtClean="0"/>
              <a:t>호란기</a:t>
            </a:r>
            <a:endParaRPr lang="en-US" altLang="ko-KR" dirty="0" smtClean="0"/>
          </a:p>
          <a:p>
            <a:r>
              <a:rPr lang="ko-KR" altLang="en-US" dirty="0" smtClean="0"/>
              <a:t>서인 남인 당쟁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이인좌의</a:t>
            </a:r>
            <a:r>
              <a:rPr lang="ko-KR" altLang="en-US" dirty="0" smtClean="0"/>
              <a:t> 난</a:t>
            </a:r>
            <a:endParaRPr lang="en-US" altLang="ko-KR" dirty="0" smtClean="0"/>
          </a:p>
          <a:p>
            <a:r>
              <a:rPr lang="ko-KR" altLang="en-US" dirty="0" smtClean="0"/>
              <a:t>일제시대</a:t>
            </a:r>
            <a:r>
              <a:rPr lang="en-US" altLang="ko-KR" dirty="0" smtClean="0"/>
              <a:t>, 5.16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05659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67668409"/>
              </p:ext>
            </p:extLst>
          </p:nvPr>
        </p:nvGraphicFramePr>
        <p:xfrm>
          <a:off x="251520" y="260648"/>
          <a:ext cx="8640960" cy="637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2232248"/>
                <a:gridCol w="2664296"/>
                <a:gridCol w="2448272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시  대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역   사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주요  사건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족  보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12C</a:t>
                      </a:r>
                      <a:r>
                        <a:rPr lang="ko-KR" altLang="en-US" sz="1600" dirty="0" smtClean="0"/>
                        <a:t> 말</a:t>
                      </a:r>
                      <a:endParaRPr lang="en-US" altLang="ko-KR" sz="1600" dirty="0" smtClean="0"/>
                    </a:p>
                    <a:p>
                      <a:pPr latinLnBrk="1"/>
                      <a:r>
                        <a:rPr lang="en-US" altLang="ko-KR" sz="1600" dirty="0" smtClean="0"/>
                        <a:t>1170~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err="1" smtClean="0"/>
                        <a:t>정중부</a:t>
                      </a:r>
                      <a:r>
                        <a:rPr lang="ko-KR" altLang="en-US" sz="1600" dirty="0" smtClean="0"/>
                        <a:t> </a:t>
                      </a:r>
                      <a:r>
                        <a:rPr lang="ko-KR" altLang="en-US" sz="1600" dirty="0" err="1" smtClean="0"/>
                        <a:t>이의방</a:t>
                      </a:r>
                      <a:r>
                        <a:rPr lang="ko-KR" altLang="en-US" sz="1600" dirty="0" smtClean="0"/>
                        <a:t> </a:t>
                      </a:r>
                      <a:r>
                        <a:rPr lang="ko-KR" altLang="en-US" sz="1600" dirty="0" err="1" smtClean="0"/>
                        <a:t>경대승</a:t>
                      </a:r>
                      <a:r>
                        <a:rPr lang="ko-KR" altLang="en-US" sz="1600" dirty="0" smtClean="0"/>
                        <a:t> </a:t>
                      </a:r>
                      <a:endParaRPr lang="en-US" altLang="ko-KR" sz="1600" dirty="0" smtClean="0"/>
                    </a:p>
                    <a:p>
                      <a:pPr latinLnBrk="1"/>
                      <a:r>
                        <a:rPr lang="ko-KR" altLang="en-US" sz="1600" dirty="0" smtClean="0"/>
                        <a:t>이의민 </a:t>
                      </a:r>
                      <a:r>
                        <a:rPr lang="ko-KR" altLang="en-US" sz="1600" dirty="0" err="1" smtClean="0"/>
                        <a:t>두경승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err="1" smtClean="0"/>
                        <a:t>이자겸</a:t>
                      </a:r>
                      <a:r>
                        <a:rPr lang="ko-KR" altLang="en-US" sz="1600" dirty="0" smtClean="0"/>
                        <a:t> </a:t>
                      </a:r>
                      <a:r>
                        <a:rPr lang="ko-KR" altLang="en-US" sz="1600" dirty="0" err="1" smtClean="0"/>
                        <a:t>척준경</a:t>
                      </a:r>
                      <a:r>
                        <a:rPr lang="ko-KR" altLang="en-US" sz="1600" dirty="0" smtClean="0"/>
                        <a:t> 김부식</a:t>
                      </a:r>
                      <a:endParaRPr lang="en-US" altLang="ko-KR" sz="1600" dirty="0" smtClean="0"/>
                    </a:p>
                    <a:p>
                      <a:pPr latinLnBrk="1"/>
                      <a:r>
                        <a:rPr lang="ko-KR" altLang="en-US" sz="1600" dirty="0" smtClean="0"/>
                        <a:t>무신정변 </a:t>
                      </a:r>
                      <a:r>
                        <a:rPr lang="ko-KR" altLang="en-US" sz="1600" dirty="0" err="1" smtClean="0"/>
                        <a:t>조위총의</a:t>
                      </a:r>
                      <a:r>
                        <a:rPr lang="ko-KR" altLang="en-US" sz="1600" dirty="0" smtClean="0"/>
                        <a:t> 난 </a:t>
                      </a:r>
                      <a:r>
                        <a:rPr lang="ko-KR" altLang="en-US" sz="1600" dirty="0" err="1" smtClean="0"/>
                        <a:t>중방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err="1" smtClean="0"/>
                        <a:t>석린</a:t>
                      </a:r>
                      <a:r>
                        <a:rPr lang="en-US" altLang="ko-KR" sz="1600" dirty="0" smtClean="0"/>
                        <a:t>(</a:t>
                      </a:r>
                      <a:r>
                        <a:rPr lang="ko-KR" altLang="en-US" sz="1600" dirty="0" err="1" smtClean="0"/>
                        <a:t>낭장</a:t>
                      </a:r>
                      <a:r>
                        <a:rPr lang="en-US" altLang="ko-KR" sz="1600" dirty="0" smtClean="0"/>
                        <a:t>~</a:t>
                      </a:r>
                      <a:r>
                        <a:rPr lang="ko-KR" altLang="en-US" sz="1600" dirty="0" smtClean="0"/>
                        <a:t>상장군</a:t>
                      </a:r>
                      <a:r>
                        <a:rPr lang="en-US" altLang="ko-KR" sz="1600" dirty="0" smtClean="0"/>
                        <a:t>)</a:t>
                      </a:r>
                      <a:endParaRPr lang="ko-KR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13C</a:t>
                      </a:r>
                      <a:r>
                        <a:rPr lang="ko-KR" altLang="en-US" sz="1600" dirty="0" smtClean="0"/>
                        <a:t>초</a:t>
                      </a:r>
                      <a:r>
                        <a:rPr lang="en-US" altLang="ko-KR" sz="1600" dirty="0" smtClean="0"/>
                        <a:t>~14 1196~1270</a:t>
                      </a:r>
                    </a:p>
                    <a:p>
                      <a:pPr latinLnBrk="1"/>
                      <a:r>
                        <a:rPr lang="en-US" altLang="ko-KR" sz="1600" dirty="0" smtClean="0"/>
                        <a:t>1270~1368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최충헌 최충수</a:t>
                      </a:r>
                      <a:r>
                        <a:rPr lang="en-US" altLang="ko-KR" sz="1600" dirty="0" smtClean="0"/>
                        <a:t>. . , </a:t>
                      </a:r>
                      <a:r>
                        <a:rPr lang="ko-KR" altLang="en-US" sz="1600" dirty="0" smtClean="0"/>
                        <a:t> </a:t>
                      </a:r>
                      <a:endParaRPr lang="en-US" altLang="ko-KR" sz="1600" dirty="0" smtClean="0"/>
                    </a:p>
                    <a:p>
                      <a:pPr latinLnBrk="1"/>
                      <a:r>
                        <a:rPr lang="ko-KR" altLang="en-US" sz="1600" dirty="0" smtClean="0"/>
                        <a:t>강화천도 </a:t>
                      </a:r>
                      <a:r>
                        <a:rPr lang="ko-KR" altLang="en-US" sz="1600" dirty="0" err="1" smtClean="0"/>
                        <a:t>항몽</a:t>
                      </a:r>
                      <a:endParaRPr lang="en-US" altLang="ko-KR" sz="1600" dirty="0" smtClean="0"/>
                    </a:p>
                    <a:p>
                      <a:pPr latinLnBrk="1"/>
                      <a:r>
                        <a:rPr lang="ko-KR" altLang="en-US" sz="1600" dirty="0" smtClean="0"/>
                        <a:t>원 고려 지배 </a:t>
                      </a:r>
                      <a:r>
                        <a:rPr lang="en-US" altLang="ko-KR" sz="1600" dirty="0" smtClean="0"/>
                        <a:t>98</a:t>
                      </a:r>
                      <a:r>
                        <a:rPr lang="ko-KR" altLang="en-US" sz="1600" dirty="0" smtClean="0"/>
                        <a:t>년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err="1" smtClean="0"/>
                        <a:t>최씨집권</a:t>
                      </a:r>
                      <a:r>
                        <a:rPr lang="ko-KR" altLang="en-US" sz="1600" dirty="0" smtClean="0"/>
                        <a:t> </a:t>
                      </a:r>
                      <a:r>
                        <a:rPr lang="en-US" altLang="ko-KR" sz="1600" dirty="0" smtClean="0"/>
                        <a:t>68</a:t>
                      </a:r>
                      <a:r>
                        <a:rPr lang="ko-KR" altLang="en-US" sz="1600" dirty="0" smtClean="0"/>
                        <a:t>년</a:t>
                      </a:r>
                      <a:r>
                        <a:rPr lang="en-US" altLang="ko-KR" sz="1600" dirty="0" smtClean="0"/>
                        <a:t>(</a:t>
                      </a:r>
                      <a:r>
                        <a:rPr lang="ko-KR" altLang="en-US" sz="1600" dirty="0" err="1" smtClean="0"/>
                        <a:t>도방</a:t>
                      </a:r>
                      <a:r>
                        <a:rPr lang="ko-KR" altLang="en-US" sz="1600" dirty="0" smtClean="0"/>
                        <a:t> </a:t>
                      </a:r>
                      <a:endParaRPr lang="en-US" altLang="ko-KR" sz="1600" dirty="0" smtClean="0"/>
                    </a:p>
                    <a:p>
                      <a:pPr latinLnBrk="1"/>
                      <a:r>
                        <a:rPr lang="ko-KR" altLang="en-US" sz="1600" dirty="0" smtClean="0"/>
                        <a:t>삼별초</a:t>
                      </a:r>
                      <a:r>
                        <a:rPr lang="en-US" altLang="ko-KR" sz="1600" dirty="0" smtClean="0"/>
                        <a:t>)</a:t>
                      </a:r>
                      <a:r>
                        <a:rPr lang="ko-KR" altLang="en-US" sz="1600" dirty="0" smtClean="0"/>
                        <a:t> 문신중용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2</a:t>
                      </a:r>
                      <a:r>
                        <a:rPr lang="ko-KR" altLang="en-US" sz="1600" dirty="0" smtClean="0"/>
                        <a:t>세</a:t>
                      </a:r>
                      <a:r>
                        <a:rPr lang="en-US" altLang="ko-KR" sz="1600" dirty="0" smtClean="0"/>
                        <a:t>~5</a:t>
                      </a:r>
                      <a:r>
                        <a:rPr lang="ko-KR" altLang="en-US" sz="1600" dirty="0" smtClean="0"/>
                        <a:t>세 문하시중 </a:t>
                      </a:r>
                      <a:endParaRPr lang="en-US" altLang="ko-KR" sz="1600" dirty="0" smtClean="0"/>
                    </a:p>
                    <a:p>
                      <a:pPr latinLnBrk="1"/>
                      <a:r>
                        <a:rPr lang="ko-KR" altLang="en-US" sz="1600" dirty="0" smtClean="0"/>
                        <a:t>판결사 </a:t>
                      </a:r>
                      <a:r>
                        <a:rPr lang="ko-KR" altLang="en-US" sz="1600" dirty="0" err="1" smtClean="0"/>
                        <a:t>밀직제학</a:t>
                      </a:r>
                      <a:endParaRPr lang="ko-KR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14C </a:t>
                      </a:r>
                      <a:r>
                        <a:rPr lang="ko-KR" altLang="en-US" sz="1600" dirty="0" smtClean="0"/>
                        <a:t>말</a:t>
                      </a:r>
                      <a:endParaRPr lang="en-US" altLang="ko-KR" sz="1600" dirty="0" smtClean="0"/>
                    </a:p>
                    <a:p>
                      <a:pPr latinLnBrk="1"/>
                      <a:r>
                        <a:rPr lang="en-US" altLang="ko-KR" sz="1600" dirty="0" smtClean="0"/>
                        <a:t>1392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지방호족세력</a:t>
                      </a:r>
                      <a:endParaRPr lang="en-US" altLang="ko-KR" sz="1600" dirty="0" smtClean="0"/>
                    </a:p>
                    <a:p>
                      <a:pPr latinLnBrk="1"/>
                      <a:r>
                        <a:rPr lang="ko-KR" altLang="en-US" sz="1600" dirty="0" smtClean="0"/>
                        <a:t>원명교체기</a:t>
                      </a:r>
                      <a:endParaRPr lang="en-US" altLang="ko-KR" sz="1600" dirty="0" smtClean="0"/>
                    </a:p>
                    <a:p>
                      <a:pPr latinLnBrk="1"/>
                      <a:r>
                        <a:rPr lang="ko-KR" altLang="en-US" sz="1600" dirty="0" smtClean="0"/>
                        <a:t>위화도회군</a:t>
                      </a:r>
                      <a:r>
                        <a:rPr lang="en-US" altLang="ko-KR" sz="1600" dirty="0" smtClean="0"/>
                        <a:t>,</a:t>
                      </a:r>
                      <a:r>
                        <a:rPr lang="ko-KR" altLang="en-US" sz="1600" dirty="0" smtClean="0"/>
                        <a:t>정몽주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여진족 왜구침입  신진사대부 등장</a:t>
                      </a:r>
                      <a:r>
                        <a:rPr lang="en-US" altLang="ko-KR" sz="1600" dirty="0" smtClean="0"/>
                        <a:t>(</a:t>
                      </a:r>
                      <a:r>
                        <a:rPr lang="ko-KR" altLang="en-US" sz="1600" dirty="0" smtClean="0"/>
                        <a:t>이방원 </a:t>
                      </a:r>
                      <a:r>
                        <a:rPr lang="ko-KR" altLang="en-US" sz="1600" dirty="0" err="1" smtClean="0"/>
                        <a:t>정도전</a:t>
                      </a:r>
                      <a:r>
                        <a:rPr lang="en-US" altLang="ko-KR" sz="1600" dirty="0" smtClean="0"/>
                        <a:t>)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6</a:t>
                      </a:r>
                      <a:r>
                        <a:rPr lang="ko-KR" altLang="en-US" sz="1600" dirty="0" smtClean="0"/>
                        <a:t>세 이자춘과 동서</a:t>
                      </a:r>
                      <a:r>
                        <a:rPr lang="en-US" altLang="ko-KR" sz="1600" dirty="0" smtClean="0"/>
                        <a:t>,</a:t>
                      </a:r>
                    </a:p>
                    <a:p>
                      <a:pPr latinLnBrk="1"/>
                      <a:r>
                        <a:rPr lang="en-US" altLang="ko-KR" sz="1600" dirty="0" smtClean="0"/>
                        <a:t>7</a:t>
                      </a:r>
                      <a:r>
                        <a:rPr lang="ko-KR" altLang="en-US" sz="1600" dirty="0" smtClean="0"/>
                        <a:t>세 양선 어필</a:t>
                      </a:r>
                      <a:endParaRPr lang="en-US" altLang="ko-KR" sz="1600" dirty="0" smtClean="0"/>
                    </a:p>
                    <a:p>
                      <a:pPr latinLnBrk="1"/>
                      <a:r>
                        <a:rPr lang="en-US" altLang="ko-KR" sz="1600" dirty="0" smtClean="0"/>
                        <a:t>8</a:t>
                      </a:r>
                      <a:r>
                        <a:rPr lang="ko-KR" altLang="en-US" sz="1600" dirty="0" smtClean="0"/>
                        <a:t>세 여명 대과급제 </a:t>
                      </a:r>
                      <a:endParaRPr lang="en-US" altLang="ko-KR" sz="1600" dirty="0" smtClean="0"/>
                    </a:p>
                    <a:p>
                      <a:pPr latinLnBrk="1"/>
                      <a:r>
                        <a:rPr lang="ko-KR" altLang="en-US" sz="1600" dirty="0" smtClean="0"/>
                        <a:t>수명 한성판윤</a:t>
                      </a:r>
                      <a:endParaRPr lang="ko-KR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15C</a:t>
                      </a:r>
                      <a:r>
                        <a:rPr lang="en-US" altLang="ko-KR" sz="1600" baseline="0" dirty="0" smtClean="0"/>
                        <a:t> </a:t>
                      </a:r>
                      <a:r>
                        <a:rPr lang="ko-KR" altLang="en-US" sz="1600" baseline="0" dirty="0" smtClean="0"/>
                        <a:t>초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왕자의 난</a:t>
                      </a:r>
                      <a:r>
                        <a:rPr lang="en-US" altLang="ko-KR" sz="1600" dirty="0" smtClean="0"/>
                        <a:t>,</a:t>
                      </a:r>
                      <a:r>
                        <a:rPr lang="ko-KR" altLang="en-US" sz="1600" dirty="0" smtClean="0"/>
                        <a:t>함흥차사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이방원 집권</a:t>
                      </a:r>
                      <a:endParaRPr lang="en-US" altLang="ko-KR" sz="1600" dirty="0" smtClean="0"/>
                    </a:p>
                    <a:p>
                      <a:pPr latinLnBrk="1"/>
                      <a:r>
                        <a:rPr lang="ko-KR" altLang="en-US" sz="1600" dirty="0" smtClean="0"/>
                        <a:t>신진 사대부 세도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화원재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err="1" smtClean="0"/>
                        <a:t>숭록대부</a:t>
                      </a:r>
                      <a:endParaRPr lang="en-US" altLang="ko-KR" sz="1600" dirty="0" smtClean="0"/>
                    </a:p>
                    <a:p>
                      <a:pPr latinLnBrk="1"/>
                      <a:r>
                        <a:rPr lang="ko-KR" altLang="en-US" sz="1600" dirty="0" smtClean="0"/>
                        <a:t> </a:t>
                      </a:r>
                      <a:r>
                        <a:rPr lang="ko-KR" altLang="en-US" sz="1600" dirty="0" err="1" smtClean="0"/>
                        <a:t>좌찬성</a:t>
                      </a:r>
                      <a:r>
                        <a:rPr lang="ko-KR" altLang="en-US" sz="1600" dirty="0" smtClean="0"/>
                        <a:t> </a:t>
                      </a:r>
                      <a:endParaRPr lang="en-US" altLang="ko-KR" sz="1600" dirty="0" smtClean="0"/>
                    </a:p>
                    <a:p>
                      <a:pPr latinLnBrk="1"/>
                      <a:r>
                        <a:rPr lang="ko-KR" altLang="en-US" sz="1600" dirty="0" smtClean="0"/>
                        <a:t>추서</a:t>
                      </a:r>
                      <a:endParaRPr lang="ko-KR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16C </a:t>
                      </a:r>
                      <a:r>
                        <a:rPr lang="ko-KR" altLang="en-US" sz="1600" dirty="0" smtClean="0"/>
                        <a:t>초 중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영남사림등장 </a:t>
                      </a:r>
                      <a:r>
                        <a:rPr lang="en-US" altLang="ko-KR" sz="1600" dirty="0" smtClean="0"/>
                        <a:t>4</a:t>
                      </a:r>
                      <a:r>
                        <a:rPr lang="ko-KR" altLang="en-US" sz="1600" dirty="0" smtClean="0"/>
                        <a:t>대 사화 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연산군폭정 중종반정 </a:t>
                      </a:r>
                      <a:endParaRPr lang="en-US" altLang="ko-KR" sz="1600" dirty="0" smtClean="0"/>
                    </a:p>
                    <a:p>
                      <a:pPr latinLnBrk="1"/>
                      <a:r>
                        <a:rPr lang="ko-KR" altLang="en-US" sz="1600" dirty="0" smtClean="0"/>
                        <a:t>동인서인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 참판</a:t>
                      </a:r>
                      <a:r>
                        <a:rPr lang="ko-KR" altLang="en-US" sz="1600" baseline="0" dirty="0" smtClean="0"/>
                        <a:t> </a:t>
                      </a:r>
                      <a:r>
                        <a:rPr lang="ko-KR" altLang="en-US" sz="1600" dirty="0" smtClean="0"/>
                        <a:t>병사</a:t>
                      </a:r>
                      <a:r>
                        <a:rPr lang="en-US" altLang="ko-KR" sz="1600" dirty="0" smtClean="0"/>
                        <a:t>/9</a:t>
                      </a:r>
                      <a:r>
                        <a:rPr lang="ko-KR" altLang="en-US" sz="1600" dirty="0" smtClean="0"/>
                        <a:t>세</a:t>
                      </a:r>
                      <a:endParaRPr lang="en-US" altLang="ko-KR" sz="1600" dirty="0" smtClean="0"/>
                    </a:p>
                    <a:p>
                      <a:pPr latinLnBrk="1"/>
                      <a:r>
                        <a:rPr lang="en-US" altLang="ko-KR" sz="1600" dirty="0" smtClean="0"/>
                        <a:t>10</a:t>
                      </a:r>
                      <a:r>
                        <a:rPr lang="ko-KR" altLang="en-US" sz="1600" dirty="0" smtClean="0"/>
                        <a:t>세 모정 판서</a:t>
                      </a:r>
                      <a:endParaRPr lang="en-US" altLang="ko-KR" sz="1600" dirty="0" smtClean="0"/>
                    </a:p>
                    <a:p>
                      <a:pPr latinLnBrk="1"/>
                      <a:r>
                        <a:rPr lang="en-US" altLang="ko-KR" sz="1600" dirty="0" smtClean="0"/>
                        <a:t>10</a:t>
                      </a:r>
                      <a:r>
                        <a:rPr lang="ko-KR" altLang="en-US" sz="1600" dirty="0" smtClean="0"/>
                        <a:t>세 </a:t>
                      </a:r>
                      <a:r>
                        <a:rPr lang="ko-KR" altLang="en-US" sz="1600" dirty="0" err="1" smtClean="0"/>
                        <a:t>정신이조정랑</a:t>
                      </a:r>
                      <a:endParaRPr lang="en-US" altLang="ko-KR" sz="1600" dirty="0" smtClean="0"/>
                    </a:p>
                    <a:p>
                      <a:pPr latinLnBrk="1"/>
                      <a:r>
                        <a:rPr lang="en-US" altLang="ko-KR" sz="1600" dirty="0" smtClean="0"/>
                        <a:t>11</a:t>
                      </a:r>
                      <a:r>
                        <a:rPr lang="ko-KR" altLang="en-US" sz="1600" dirty="0" smtClean="0"/>
                        <a:t>세 성옥 참의</a:t>
                      </a:r>
                      <a:endParaRPr lang="en-US" altLang="ko-KR" sz="1600" dirty="0" smtClean="0"/>
                    </a:p>
                    <a:p>
                      <a:pPr latinLnBrk="1"/>
                      <a:r>
                        <a:rPr lang="en-US" altLang="ko-KR" sz="1600" dirty="0" smtClean="0"/>
                        <a:t>12</a:t>
                      </a:r>
                      <a:r>
                        <a:rPr lang="ko-KR" altLang="en-US" sz="1600" dirty="0" smtClean="0"/>
                        <a:t>세 </a:t>
                      </a:r>
                      <a:r>
                        <a:rPr lang="en-US" altLang="ko-KR" sz="1600" dirty="0" smtClean="0"/>
                        <a:t>6</a:t>
                      </a:r>
                      <a:r>
                        <a:rPr lang="ko-KR" altLang="en-US" sz="1600" dirty="0" err="1" smtClean="0"/>
                        <a:t>위부장</a:t>
                      </a:r>
                      <a:endParaRPr lang="en-US" altLang="ko-KR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16</a:t>
                      </a:r>
                      <a:r>
                        <a:rPr lang="ko-KR" altLang="en-US" sz="1600" dirty="0" smtClean="0"/>
                        <a:t>말</a:t>
                      </a:r>
                      <a:r>
                        <a:rPr lang="en-US" altLang="ko-KR" sz="1600" dirty="0" smtClean="0"/>
                        <a:t>~17</a:t>
                      </a:r>
                      <a:r>
                        <a:rPr lang="ko-KR" altLang="en-US" sz="1600" dirty="0" smtClean="0"/>
                        <a:t>중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선조 광해 인조 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병자 정묘</a:t>
                      </a:r>
                      <a:r>
                        <a:rPr lang="en-US" altLang="ko-KR" sz="1600" dirty="0" smtClean="0"/>
                        <a:t>,</a:t>
                      </a:r>
                      <a:r>
                        <a:rPr lang="ko-KR" altLang="en-US" sz="1600" dirty="0" smtClean="0"/>
                        <a:t> 임진 정유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묘소와 기록이 없음</a:t>
                      </a:r>
                      <a:r>
                        <a:rPr lang="en-US" altLang="ko-KR" sz="1600" dirty="0" smtClean="0"/>
                        <a:t>, </a:t>
                      </a:r>
                    </a:p>
                    <a:p>
                      <a:pPr latinLnBrk="1"/>
                      <a:r>
                        <a:rPr lang="ko-KR" altLang="en-US" sz="1600" dirty="0" smtClean="0"/>
                        <a:t>선전관</a:t>
                      </a:r>
                      <a:r>
                        <a:rPr lang="en-US" altLang="ko-KR" sz="1600" dirty="0" smtClean="0"/>
                        <a:t>,</a:t>
                      </a:r>
                      <a:r>
                        <a:rPr lang="ko-KR" altLang="en-US" sz="1600" dirty="0" smtClean="0"/>
                        <a:t>시랑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err="1" smtClean="0"/>
                        <a:t>통덕</a:t>
                      </a:r>
                      <a:endParaRPr lang="ko-KR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17C</a:t>
                      </a:r>
                      <a:r>
                        <a:rPr lang="ko-KR" altLang="en-US" sz="1600" dirty="0" smtClean="0"/>
                        <a:t>말</a:t>
                      </a:r>
                      <a:r>
                        <a:rPr lang="en-US" altLang="ko-KR" sz="1600" dirty="0" smtClean="0"/>
                        <a:t>~18C</a:t>
                      </a:r>
                      <a:r>
                        <a:rPr lang="ko-KR" altLang="en-US" sz="1600" dirty="0" smtClean="0"/>
                        <a:t>중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숙종</a:t>
                      </a:r>
                      <a:r>
                        <a:rPr lang="en-US" altLang="ko-KR" sz="1600" dirty="0" smtClean="0"/>
                        <a:t>~</a:t>
                      </a:r>
                      <a:r>
                        <a:rPr lang="ko-KR" altLang="en-US" sz="1600" dirty="0" smtClean="0"/>
                        <a:t>경종</a:t>
                      </a:r>
                      <a:r>
                        <a:rPr lang="en-US" altLang="ko-KR" sz="1600" dirty="0" smtClean="0"/>
                        <a:t>~</a:t>
                      </a:r>
                      <a:r>
                        <a:rPr lang="ko-KR" altLang="en-US" sz="1600" dirty="0" smtClean="0"/>
                        <a:t>영조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err="1" smtClean="0"/>
                        <a:t>장희빈의</a:t>
                      </a:r>
                      <a:r>
                        <a:rPr lang="ko-KR" altLang="en-US" sz="1600" dirty="0" smtClean="0"/>
                        <a:t> 남인</a:t>
                      </a:r>
                      <a:r>
                        <a:rPr lang="en-US" altLang="ko-KR" sz="1600" dirty="0" smtClean="0"/>
                        <a:t>:</a:t>
                      </a:r>
                      <a:r>
                        <a:rPr lang="ko-KR" altLang="en-US" sz="1600" dirty="0" smtClean="0"/>
                        <a:t>서인</a:t>
                      </a:r>
                      <a:endParaRPr lang="en-US" altLang="ko-KR" sz="1600" dirty="0" smtClean="0"/>
                    </a:p>
                    <a:p>
                      <a:pPr latinLnBrk="1"/>
                      <a:r>
                        <a:rPr lang="ko-KR" altLang="en-US" sz="1600" dirty="0" smtClean="0"/>
                        <a:t>당쟁</a:t>
                      </a:r>
                      <a:endParaRPr lang="en-US" altLang="ko-KR" sz="1600" dirty="0" smtClean="0"/>
                    </a:p>
                    <a:p>
                      <a:pPr latinLnBrk="1"/>
                      <a:r>
                        <a:rPr lang="ko-KR" altLang="en-US" sz="1600" dirty="0" err="1" smtClean="0"/>
                        <a:t>이인좌의</a:t>
                      </a:r>
                      <a:r>
                        <a:rPr lang="ko-KR" altLang="en-US" sz="1600" dirty="0" smtClean="0"/>
                        <a:t> 난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영남 인재 등용 </a:t>
                      </a:r>
                      <a:endParaRPr lang="en-US" altLang="ko-KR" sz="1600" dirty="0" smtClean="0"/>
                    </a:p>
                    <a:p>
                      <a:pPr latinLnBrk="1"/>
                      <a:r>
                        <a:rPr lang="ko-KR" altLang="en-US" sz="1600" dirty="0" smtClean="0"/>
                        <a:t>제한</a:t>
                      </a:r>
                      <a:endParaRPr lang="ko-KR" alt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5828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654032"/>
          </a:xfrm>
        </p:spPr>
        <p:txBody>
          <a:bodyPr>
            <a:noAutofit/>
          </a:bodyPr>
          <a:lstStyle/>
          <a:p>
            <a:r>
              <a:rPr lang="ko-KR" altLang="en-US" sz="2400" dirty="0" smtClean="0"/>
              <a:t>인터넷 전자족보 이용하는 법</a:t>
            </a:r>
            <a:br>
              <a:rPr lang="ko-KR" altLang="en-US" sz="2400" dirty="0" smtClean="0"/>
            </a:b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25000" lnSpcReduction="20000"/>
          </a:bodyPr>
          <a:lstStyle/>
          <a:p>
            <a:r>
              <a:rPr lang="ko-KR" altLang="en-US" dirty="0" smtClean="0"/>
              <a:t> </a:t>
            </a:r>
          </a:p>
          <a:p>
            <a:r>
              <a:rPr lang="en-US" altLang="ko-KR" sz="4000" dirty="0" smtClean="0"/>
              <a:t>1.</a:t>
            </a:r>
            <a:r>
              <a:rPr lang="ko-KR" altLang="en-US" sz="4000" dirty="0" smtClean="0"/>
              <a:t>인터넷</a:t>
            </a:r>
            <a:r>
              <a:rPr lang="en-US" altLang="ko-KR" sz="4000" dirty="0" smtClean="0"/>
              <a:t>(</a:t>
            </a:r>
            <a:r>
              <a:rPr lang="ko-KR" altLang="en-US" sz="4000" dirty="0" smtClean="0"/>
              <a:t>다음</a:t>
            </a:r>
            <a:r>
              <a:rPr lang="en-US" altLang="ko-KR" sz="4000" dirty="0" smtClean="0"/>
              <a:t>,</a:t>
            </a:r>
            <a:r>
              <a:rPr lang="ko-KR" altLang="en-US" sz="4000" dirty="0" err="1" smtClean="0"/>
              <a:t>네이버등</a:t>
            </a:r>
            <a:r>
              <a:rPr lang="en-US" altLang="ko-KR" sz="4000" dirty="0" smtClean="0"/>
              <a:t>)</a:t>
            </a:r>
            <a:r>
              <a:rPr lang="ko-KR" altLang="en-US" sz="4000" dirty="0" smtClean="0"/>
              <a:t>에서 충주홍주석씨대종회를 </a:t>
            </a:r>
          </a:p>
          <a:p>
            <a:r>
              <a:rPr lang="ko-KR" altLang="en-US" sz="4000" dirty="0" smtClean="0"/>
              <a:t>  치면 </a:t>
            </a:r>
            <a:r>
              <a:rPr lang="en-US" altLang="ko-KR" sz="4000" dirty="0" smtClean="0">
                <a:hlinkClick r:id="rId2"/>
              </a:rPr>
              <a:t>www.seokfamilymt.com/</a:t>
            </a:r>
            <a:r>
              <a:rPr lang="ko-KR" altLang="en-US" sz="4000" dirty="0" smtClean="0"/>
              <a:t>  반드시 이 주소를 클릭</a:t>
            </a:r>
          </a:p>
          <a:p>
            <a:r>
              <a:rPr lang="ko-KR" altLang="en-US" sz="4000" dirty="0" smtClean="0"/>
              <a:t> </a:t>
            </a:r>
          </a:p>
          <a:p>
            <a:r>
              <a:rPr lang="en-US" altLang="ko-KR" sz="4000" dirty="0" smtClean="0"/>
              <a:t>2.</a:t>
            </a:r>
            <a:r>
              <a:rPr lang="ko-KR" altLang="en-US" sz="4000" dirty="0" smtClean="0"/>
              <a:t>홈 상단 우측의 회원가입</a:t>
            </a:r>
            <a:r>
              <a:rPr lang="en-US" altLang="ko-KR" sz="4000" dirty="0" smtClean="0"/>
              <a:t>(</a:t>
            </a:r>
            <a:r>
              <a:rPr lang="ko-KR" altLang="en-US" sz="4000" dirty="0" smtClean="0"/>
              <a:t>한자나 </a:t>
            </a:r>
            <a:r>
              <a:rPr lang="ko-KR" altLang="en-US" sz="4000" dirty="0" err="1" smtClean="0"/>
              <a:t>이메일</a:t>
            </a:r>
            <a:r>
              <a:rPr lang="ko-KR" altLang="en-US" sz="4000" dirty="0" smtClean="0"/>
              <a:t> 주소 등 모르는 것은 아무 부호나 </a:t>
            </a:r>
          </a:p>
          <a:p>
            <a:r>
              <a:rPr lang="ko-KR" altLang="en-US" sz="4000" dirty="0" smtClean="0"/>
              <a:t>  글자를 입력 하면 됨</a:t>
            </a:r>
            <a:r>
              <a:rPr lang="en-US" altLang="ko-KR" sz="4000" dirty="0" smtClean="0"/>
              <a:t>, </a:t>
            </a:r>
            <a:r>
              <a:rPr lang="ko-KR" altLang="en-US" sz="4000" dirty="0" smtClean="0"/>
              <a:t>단 파 세 부친 성명 전화번호는 필수로 입력</a:t>
            </a:r>
            <a:r>
              <a:rPr lang="en-US" altLang="ko-KR" sz="4000" dirty="0" smtClean="0"/>
              <a:t>) </a:t>
            </a:r>
          </a:p>
          <a:p>
            <a:r>
              <a:rPr lang="en-US" altLang="ko-KR" sz="4000" dirty="0" smtClean="0"/>
              <a:t>  </a:t>
            </a:r>
            <a:r>
              <a:rPr lang="ko-KR" altLang="en-US" sz="4000" dirty="0" smtClean="0"/>
              <a:t>반드시 아이디와 비밀번호를 기억 하고 </a:t>
            </a:r>
            <a:r>
              <a:rPr lang="ko-KR" altLang="en-US" sz="4000" dirty="0" err="1" smtClean="0"/>
              <a:t>로그인을</a:t>
            </a:r>
            <a:r>
              <a:rPr lang="ko-KR" altLang="en-US" sz="4000" dirty="0" smtClean="0"/>
              <a:t> 해야 함</a:t>
            </a:r>
            <a:r>
              <a:rPr lang="en-US" altLang="ko-KR" sz="4000" dirty="0" smtClean="0"/>
              <a:t>. </a:t>
            </a:r>
            <a:r>
              <a:rPr lang="ko-KR" altLang="en-US" sz="4000" dirty="0" smtClean="0"/>
              <a:t>세는 나이가 아니</a:t>
            </a:r>
          </a:p>
          <a:p>
            <a:r>
              <a:rPr lang="ko-KR" altLang="en-US" sz="4000" dirty="0" smtClean="0"/>
              <a:t>  가 아니고 몇 세 손인가 입니다</a:t>
            </a:r>
            <a:r>
              <a:rPr lang="en-US" altLang="ko-KR" sz="4000" dirty="0" smtClean="0"/>
              <a:t>. </a:t>
            </a:r>
            <a:r>
              <a:rPr lang="ko-KR" altLang="en-US" sz="4000" dirty="0" smtClean="0"/>
              <a:t>관리자가 확인하고 특별회원 자격을 부여함</a:t>
            </a:r>
            <a:r>
              <a:rPr lang="en-US" altLang="ko-KR" sz="4000" dirty="0" smtClean="0"/>
              <a:t>.</a:t>
            </a:r>
          </a:p>
          <a:p>
            <a:r>
              <a:rPr lang="en-US" altLang="ko-KR" sz="4000" dirty="0" smtClean="0"/>
              <a:t> </a:t>
            </a:r>
          </a:p>
          <a:p>
            <a:r>
              <a:rPr lang="en-US" altLang="ko-KR" sz="4000" dirty="0" smtClean="0"/>
              <a:t>3.</a:t>
            </a:r>
            <a:r>
              <a:rPr lang="ko-KR" altLang="en-US" sz="4000" dirty="0" smtClean="0"/>
              <a:t>전자족보 이용 시 반드시 </a:t>
            </a:r>
            <a:r>
              <a:rPr lang="ko-KR" altLang="en-US" sz="4000" dirty="0" err="1" smtClean="0"/>
              <a:t>로그인을</a:t>
            </a:r>
            <a:r>
              <a:rPr lang="ko-KR" altLang="en-US" sz="4000" dirty="0" smtClean="0"/>
              <a:t> 하시고  중간오른편 인터넷 전자족보를 클릭 </a:t>
            </a:r>
            <a:r>
              <a:rPr lang="en-US" altLang="ko-KR" sz="4000" dirty="0" smtClean="0"/>
              <a:t>(</a:t>
            </a:r>
            <a:r>
              <a:rPr lang="ko-KR" altLang="en-US" sz="4000" dirty="0" err="1" smtClean="0"/>
              <a:t>전저족보</a:t>
            </a:r>
            <a:r>
              <a:rPr lang="ko-KR" altLang="en-US" sz="4000" dirty="0" smtClean="0"/>
              <a:t> 질의하기 하단에 있는 붉은 글씨</a:t>
            </a:r>
            <a:r>
              <a:rPr lang="en-US" altLang="ko-KR" sz="4000" dirty="0" smtClean="0"/>
              <a:t>)</a:t>
            </a:r>
          </a:p>
          <a:p>
            <a:r>
              <a:rPr lang="en-US" altLang="ko-KR" sz="4000" dirty="0" smtClean="0"/>
              <a:t> </a:t>
            </a:r>
          </a:p>
          <a:p>
            <a:r>
              <a:rPr lang="en-US" altLang="ko-KR" sz="4000" dirty="0" smtClean="0"/>
              <a:t>4.</a:t>
            </a:r>
            <a:r>
              <a:rPr lang="ko-KR" altLang="en-US" sz="4000" dirty="0" smtClean="0"/>
              <a:t>족보 검색화면이 나옵니다</a:t>
            </a:r>
            <a:r>
              <a:rPr lang="en-US" altLang="ko-KR" sz="4000" dirty="0" smtClean="0"/>
              <a:t>.</a:t>
            </a:r>
          </a:p>
          <a:p>
            <a:r>
              <a:rPr lang="en-US" altLang="ko-KR" sz="4000" dirty="0" smtClean="0"/>
              <a:t> </a:t>
            </a:r>
          </a:p>
          <a:p>
            <a:r>
              <a:rPr lang="en-US" altLang="ko-KR" sz="4000" dirty="0" smtClean="0"/>
              <a:t>5.</a:t>
            </a:r>
            <a:r>
              <a:rPr lang="ko-KR" altLang="en-US" sz="4000" dirty="0" smtClean="0"/>
              <a:t>족보상 자신의 이름과 부친의 이름을 입력함</a:t>
            </a:r>
            <a:r>
              <a:rPr lang="en-US" altLang="ko-KR" sz="4000" dirty="0" smtClean="0"/>
              <a:t>(</a:t>
            </a:r>
            <a:r>
              <a:rPr lang="ko-KR" altLang="en-US" sz="4000" dirty="0" smtClean="0"/>
              <a:t>세 </a:t>
            </a:r>
            <a:r>
              <a:rPr lang="ko-KR" altLang="en-US" sz="4000" dirty="0" err="1" smtClean="0"/>
              <a:t>출생년도</a:t>
            </a:r>
            <a:r>
              <a:rPr lang="ko-KR" altLang="en-US" sz="4000" dirty="0" smtClean="0"/>
              <a:t> 묘지 등 정확하지 </a:t>
            </a:r>
          </a:p>
          <a:p>
            <a:r>
              <a:rPr lang="ko-KR" altLang="en-US" sz="4000" dirty="0" smtClean="0"/>
              <a:t> 않은 정보는 도리어 컴퓨터가 인지를 못함</a:t>
            </a:r>
            <a:r>
              <a:rPr lang="en-US" altLang="ko-KR" sz="4000" dirty="0" smtClean="0"/>
              <a:t>), </a:t>
            </a:r>
            <a:r>
              <a:rPr lang="ko-KR" altLang="en-US" sz="4000" dirty="0" smtClean="0"/>
              <a:t>이름 </a:t>
            </a:r>
            <a:r>
              <a:rPr lang="ko-KR" altLang="en-US" sz="4000" dirty="0" err="1" smtClean="0"/>
              <a:t>입력시</a:t>
            </a:r>
            <a:r>
              <a:rPr lang="ko-KR" altLang="en-US" sz="4000" dirty="0" smtClean="0"/>
              <a:t> 성은 제외해야 </a:t>
            </a:r>
            <a:r>
              <a:rPr lang="ko-KR" altLang="en-US" sz="4000" dirty="0" err="1" smtClean="0"/>
              <a:t>합닏ㅏ</a:t>
            </a:r>
            <a:r>
              <a:rPr lang="en-US" altLang="ko-KR" sz="4000" dirty="0" smtClean="0"/>
              <a:t>.</a:t>
            </a:r>
            <a:r>
              <a:rPr lang="ko-KR" altLang="en-US" sz="4000" dirty="0" smtClean="0"/>
              <a:t>합니다</a:t>
            </a:r>
            <a:r>
              <a:rPr lang="en-US" altLang="ko-KR" sz="4000" dirty="0" smtClean="0"/>
              <a:t>.</a:t>
            </a:r>
          </a:p>
          <a:p>
            <a:r>
              <a:rPr lang="en-US" altLang="ko-KR" sz="4000" dirty="0" smtClean="0"/>
              <a:t> </a:t>
            </a:r>
          </a:p>
          <a:p>
            <a:r>
              <a:rPr lang="en-US" altLang="ko-KR" sz="4000" dirty="0" smtClean="0"/>
              <a:t>6.</a:t>
            </a:r>
            <a:r>
              <a:rPr lang="ko-KR" altLang="en-US" sz="4000" dirty="0" err="1" smtClean="0"/>
              <a:t>스마트폰</a:t>
            </a:r>
            <a:r>
              <a:rPr lang="ko-KR" altLang="en-US" sz="4000" dirty="0" smtClean="0"/>
              <a:t> 경우는 속도 용량 문제로 처음에는 시간이 몇 초가량 소요됩니다</a:t>
            </a:r>
            <a:r>
              <a:rPr lang="en-US" altLang="ko-KR" sz="4000" dirty="0" smtClean="0"/>
              <a:t>. </a:t>
            </a:r>
          </a:p>
          <a:p>
            <a:r>
              <a:rPr lang="en-US" altLang="ko-KR" sz="4000" dirty="0" smtClean="0"/>
              <a:t> </a:t>
            </a:r>
          </a:p>
          <a:p>
            <a:r>
              <a:rPr lang="en-US" altLang="ko-KR" sz="4000" dirty="0" smtClean="0"/>
              <a:t>7.</a:t>
            </a:r>
            <a:r>
              <a:rPr lang="ko-KR" altLang="en-US" sz="4000" dirty="0" smtClean="0"/>
              <a:t>본인 부친 조부가 맞으면 우측의 계통도 책보기 상세 정보 등을 클릭하여 </a:t>
            </a:r>
          </a:p>
          <a:p>
            <a:r>
              <a:rPr lang="ko-KR" altLang="en-US" sz="4000" dirty="0" smtClean="0"/>
              <a:t> 앞뒤로 이동하면서  하나씩 보시고 더블 클릭하면 상세정보로 </a:t>
            </a:r>
            <a:r>
              <a:rPr lang="ko-KR" altLang="en-US" sz="4000" dirty="0" err="1" smtClean="0"/>
              <a:t>바로가고</a:t>
            </a:r>
            <a:r>
              <a:rPr lang="ko-KR" altLang="en-US" sz="4000" dirty="0" smtClean="0"/>
              <a:t> 기준인 을 바꾸어 가면서 집안 종친들을 확인 할 수가 있습니다</a:t>
            </a:r>
            <a:r>
              <a:rPr lang="en-US" altLang="ko-KR" sz="4000" dirty="0" smtClean="0"/>
              <a:t>.</a:t>
            </a:r>
          </a:p>
          <a:p>
            <a:r>
              <a:rPr lang="en-US" altLang="ko-KR" sz="4000" dirty="0" smtClean="0"/>
              <a:t> </a:t>
            </a:r>
          </a:p>
          <a:p>
            <a:r>
              <a:rPr lang="en-US" altLang="ko-KR" sz="4000" dirty="0" smtClean="0"/>
              <a:t>8.</a:t>
            </a:r>
            <a:r>
              <a:rPr lang="ko-KR" altLang="en-US" sz="4000" dirty="0" smtClean="0"/>
              <a:t>여자는 빨간색 표기로  며느리와 사위 외손은 별도로 표시되어 나타납니다</a:t>
            </a:r>
            <a:r>
              <a:rPr lang="en-US" altLang="ko-KR" sz="4000" dirty="0" smtClean="0"/>
              <a:t>,</a:t>
            </a:r>
          </a:p>
          <a:p>
            <a:r>
              <a:rPr lang="en-US" altLang="ko-KR" sz="4000" dirty="0" smtClean="0"/>
              <a:t> </a:t>
            </a:r>
          </a:p>
          <a:p>
            <a:r>
              <a:rPr lang="en-US" altLang="ko-KR" sz="4000" dirty="0" smtClean="0"/>
              <a:t>9.</a:t>
            </a:r>
            <a:r>
              <a:rPr lang="ko-KR" altLang="en-US" sz="4000" dirty="0" smtClean="0"/>
              <a:t>학력 경력 관직은 구체적으로 표현되었을 경우에만 입력이 됩니다</a:t>
            </a:r>
            <a:r>
              <a:rPr lang="en-US" altLang="ko-KR" sz="4000" dirty="0" smtClean="0"/>
              <a:t>.</a:t>
            </a:r>
          </a:p>
          <a:p>
            <a:r>
              <a:rPr lang="en-US" altLang="ko-KR" sz="4000" dirty="0" smtClean="0"/>
              <a:t> </a:t>
            </a:r>
          </a:p>
          <a:p>
            <a:r>
              <a:rPr lang="en-US" altLang="ko-KR" sz="4000" dirty="0" smtClean="0"/>
              <a:t>10. </a:t>
            </a:r>
            <a:r>
              <a:rPr lang="ko-KR" altLang="en-US" sz="4000" dirty="0" smtClean="0"/>
              <a:t>사진을 넣으시면 상세정보 하단에 나타나고 클릭하면 확대가 됩니다</a:t>
            </a:r>
            <a:r>
              <a:rPr lang="en-US" altLang="ko-KR" sz="4000" dirty="0" smtClean="0"/>
              <a:t>.</a:t>
            </a:r>
          </a:p>
          <a:p>
            <a:r>
              <a:rPr lang="en-US" altLang="ko-KR" sz="4000" dirty="0" smtClean="0"/>
              <a:t> </a:t>
            </a:r>
          </a:p>
          <a:p>
            <a:r>
              <a:rPr lang="en-US" altLang="ko-KR" sz="4000" dirty="0" smtClean="0"/>
              <a:t>11.</a:t>
            </a:r>
            <a:r>
              <a:rPr lang="ko-KR" altLang="en-US" sz="4000" dirty="0" smtClean="0"/>
              <a:t>촌수계산을 해보면 재미가 있습니다</a:t>
            </a:r>
            <a:r>
              <a:rPr lang="en-US" altLang="ko-KR" sz="4000" dirty="0" smtClean="0"/>
              <a:t>.</a:t>
            </a:r>
          </a:p>
          <a:p>
            <a:r>
              <a:rPr lang="en-US" altLang="ko-KR" sz="4000" dirty="0" smtClean="0"/>
              <a:t> </a:t>
            </a:r>
          </a:p>
          <a:p>
            <a:r>
              <a:rPr lang="en-US" altLang="ko-KR" sz="4000" dirty="0" smtClean="0"/>
              <a:t>12.</a:t>
            </a:r>
            <a:r>
              <a:rPr lang="ko-KR" altLang="en-US" sz="4000" dirty="0" smtClean="0"/>
              <a:t>수정 사항이 있으면 페이지와 내용과 함께 핸드폰으로 사진을 찍어서 관리자</a:t>
            </a:r>
          </a:p>
          <a:p>
            <a:r>
              <a:rPr lang="ko-KR" altLang="en-US" sz="4000" dirty="0" smtClean="0"/>
              <a:t>  에게 통보하면 됩니다</a:t>
            </a:r>
            <a:r>
              <a:rPr lang="en-US" altLang="ko-KR" sz="4000" dirty="0" smtClean="0"/>
              <a:t>.(</a:t>
            </a:r>
            <a:r>
              <a:rPr lang="ko-KR" altLang="en-US" sz="4000" dirty="0" err="1" smtClean="0"/>
              <a:t>펙스</a:t>
            </a:r>
            <a:r>
              <a:rPr lang="ko-KR" altLang="en-US" sz="4000" dirty="0" smtClean="0"/>
              <a:t> 우편 </a:t>
            </a:r>
            <a:r>
              <a:rPr lang="ko-KR" altLang="en-US" sz="4000" dirty="0" err="1" smtClean="0"/>
              <a:t>이메일</a:t>
            </a:r>
            <a:r>
              <a:rPr lang="ko-KR" altLang="en-US" sz="4000" dirty="0" smtClean="0"/>
              <a:t> 우편 등 연락처는 홈페이지에 </a:t>
            </a:r>
            <a:r>
              <a:rPr lang="ko-KR" altLang="en-US" sz="4000" dirty="0" err="1" smtClean="0"/>
              <a:t>있습니</a:t>
            </a:r>
            <a:endParaRPr lang="ko-KR" altLang="en-US" sz="4000" dirty="0" smtClean="0"/>
          </a:p>
          <a:p>
            <a:r>
              <a:rPr lang="ko-KR" altLang="en-US" sz="4000" dirty="0" smtClean="0"/>
              <a:t>  다</a:t>
            </a:r>
            <a:r>
              <a:rPr lang="en-US" altLang="ko-KR" sz="4000" dirty="0" smtClean="0"/>
              <a:t>)</a:t>
            </a:r>
          </a:p>
          <a:p>
            <a:endParaRPr lang="ko-KR" altLang="en-US" sz="4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가을">
  <a:themeElements>
    <a:clrScheme name="가을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가을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가을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196</TotalTime>
  <Words>240</Words>
  <Application>Microsoft Office PowerPoint</Application>
  <PresentationFormat>화면 슬라이드 쇼(4:3)</PresentationFormat>
  <Paragraphs>105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가을</vt:lpstr>
      <vt:lpstr>계해보와 역사 </vt:lpstr>
      <vt:lpstr>계통도</vt:lpstr>
      <vt:lpstr>PowerPoint 프레젠테이션</vt:lpstr>
      <vt:lpstr>인터넷 전자족보 이용하는 법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계해보와 역사</dc:title>
  <dc:creator>Windows User</dc:creator>
  <cp:lastModifiedBy>Windows User</cp:lastModifiedBy>
  <cp:revision>23</cp:revision>
  <dcterms:created xsi:type="dcterms:W3CDTF">2018-07-30T00:21:02Z</dcterms:created>
  <dcterms:modified xsi:type="dcterms:W3CDTF">2018-08-01T02:59:10Z</dcterms:modified>
</cp:coreProperties>
</file>