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708" autoAdjust="0"/>
  </p:normalViewPr>
  <p:slideViewPr>
    <p:cSldViewPr>
      <p:cViewPr varScale="1">
        <p:scale>
          <a:sx n="76" d="100"/>
          <a:sy n="76" d="100"/>
        </p:scale>
        <p:origin x="-100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판윤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4.5</c:v>
                </c:pt>
                <c:pt idx="2">
                  <c:v>4.7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참판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17.3</c:v>
                </c:pt>
                <c:pt idx="2">
                  <c:v>19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참의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26.5</c:v>
                </c:pt>
                <c:pt idx="1">
                  <c:v>40.799999999999997</c:v>
                </c:pt>
                <c:pt idx="2">
                  <c:v>28.6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병사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35</c:v>
                </c:pt>
                <c:pt idx="1">
                  <c:v>25.2</c:v>
                </c:pt>
                <c:pt idx="2">
                  <c:v>31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시랑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11.6</c:v>
                </c:pt>
                <c:pt idx="1">
                  <c:v>11.6</c:v>
                </c:pt>
                <c:pt idx="2">
                  <c:v>3.6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통덕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2.2999999999999998</c:v>
                </c:pt>
                <c:pt idx="2">
                  <c:v>5.9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모정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1.2</c:v>
                </c:pt>
                <c:pt idx="2">
                  <c:v>7.1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062144"/>
        <c:axId val="197214208"/>
      </c:lineChart>
      <c:catAx>
        <c:axId val="197062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97214208"/>
        <c:crosses val="autoZero"/>
        <c:auto val="1"/>
        <c:lblAlgn val="ctr"/>
        <c:lblOffset val="100"/>
        <c:noMultiLvlLbl val="0"/>
      </c:catAx>
      <c:valAx>
        <c:axId val="19721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7062144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4F7F4E9-4B91-4EF8-BCF9-A0CDE6550E06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6CA5289-B79D-4CBF-9B3E-C65AAF9A41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대동보 추진 경과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/>
              <a:t>ㅇ충주홍주석씨</a:t>
            </a:r>
            <a:r>
              <a:rPr lang="ko-KR" altLang="en-US" dirty="0" smtClean="0"/>
              <a:t> 대동보 </a:t>
            </a:r>
            <a:r>
              <a:rPr lang="ko-KR" altLang="en-US" dirty="0" err="1" smtClean="0"/>
              <a:t>편찬위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39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409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파종별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입보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신청 현황</a:t>
            </a:r>
            <a:r>
              <a:rPr lang="en-US" altLang="ko-KR" dirty="0" smtClean="0"/>
              <a:t>(%)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09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479895"/>
              </p:ext>
            </p:extLst>
          </p:nvPr>
        </p:nvGraphicFramePr>
        <p:xfrm>
          <a:off x="539552" y="836712"/>
          <a:ext cx="8147248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960440"/>
                <a:gridCol w="2088232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     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     기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진행 현황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목표 인원                    </a:t>
                      </a:r>
                      <a:r>
                        <a:rPr lang="en-US" altLang="ko-KR" dirty="0" smtClean="0"/>
                        <a:t>12,000</a:t>
                      </a:r>
                      <a:r>
                        <a:rPr lang="ko-KR" altLang="en-US" dirty="0" smtClean="0"/>
                        <a:t>명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-1</a:t>
                      </a:r>
                      <a:r>
                        <a:rPr lang="ko-KR" altLang="en-US" dirty="0" smtClean="0"/>
                        <a:t>차 등록                       </a:t>
                      </a:r>
                      <a:r>
                        <a:rPr lang="en-US" altLang="ko-KR" dirty="0" smtClean="0"/>
                        <a:t>6,000</a:t>
                      </a:r>
                    </a:p>
                    <a:p>
                      <a:pPr latinLnBrk="1"/>
                      <a:r>
                        <a:rPr lang="en-US" altLang="ko-KR" dirty="0" smtClean="0"/>
                        <a:t>-2</a:t>
                      </a:r>
                      <a:r>
                        <a:rPr lang="ko-KR" altLang="en-US" dirty="0" smtClean="0"/>
                        <a:t>차 등록</a:t>
                      </a:r>
                      <a:r>
                        <a:rPr lang="en-US" altLang="ko-KR" baseline="0" dirty="0" smtClean="0"/>
                        <a:t>           </a:t>
                      </a:r>
                      <a:r>
                        <a:rPr lang="ko-KR" altLang="en-US" dirty="0" smtClean="0"/>
                        <a:t>            </a:t>
                      </a:r>
                      <a:r>
                        <a:rPr lang="en-US" altLang="ko-KR" dirty="0" smtClean="0"/>
                        <a:t>4,000</a:t>
                      </a:r>
                    </a:p>
                    <a:p>
                      <a:pPr latinLnBrk="1"/>
                      <a:r>
                        <a:rPr lang="ko-KR" altLang="en-US" dirty="0" smtClean="0"/>
                        <a:t> 수정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 서책편집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~10</a:t>
                      </a:r>
                      <a:r>
                        <a:rPr lang="ko-KR" altLang="en-US" dirty="0" smtClean="0"/>
                        <a:t>월말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~12</a:t>
                      </a:r>
                      <a:r>
                        <a:rPr lang="ko-KR" altLang="en-US" dirty="0" smtClean="0"/>
                        <a:t>월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~2019.</a:t>
                      </a:r>
                      <a:r>
                        <a:rPr lang="en-US" altLang="ko-KR" baseline="0" dirty="0" smtClean="0"/>
                        <a:t> 3</a:t>
                      </a:r>
                      <a:r>
                        <a:rPr lang="ko-KR" altLang="en-US" baseline="0" dirty="0" smtClean="0"/>
                        <a:t>월말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수지 전망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현</a:t>
                      </a:r>
                      <a:r>
                        <a:rPr lang="ko-KR" altLang="en-US" baseline="0" dirty="0" smtClean="0"/>
                        <a:t> 잔고                     </a:t>
                      </a:r>
                      <a:r>
                        <a:rPr lang="en-US" altLang="ko-KR" baseline="0" dirty="0" smtClean="0"/>
                        <a:t>80,000</a:t>
                      </a:r>
                      <a:r>
                        <a:rPr lang="ko-KR" altLang="en-US" baseline="0" dirty="0" smtClean="0"/>
                        <a:t>천원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smtClean="0"/>
                        <a:t>추가 </a:t>
                      </a:r>
                      <a:r>
                        <a:rPr lang="ko-KR" altLang="en-US" baseline="0" dirty="0" err="1" smtClean="0"/>
                        <a:t>수단비</a:t>
                      </a:r>
                      <a:r>
                        <a:rPr lang="ko-KR" altLang="en-US" baseline="0" dirty="0" smtClean="0"/>
                        <a:t> </a:t>
                      </a:r>
                      <a:r>
                        <a:rPr lang="en-US" altLang="ko-KR" baseline="0" dirty="0" smtClean="0"/>
                        <a:t>    </a:t>
                      </a:r>
                      <a:r>
                        <a:rPr lang="ko-KR" altLang="en-US" baseline="0" dirty="0" smtClean="0"/>
                        <a:t>           </a:t>
                      </a:r>
                      <a:r>
                        <a:rPr lang="en-US" altLang="ko-KR" baseline="0" dirty="0" smtClean="0"/>
                        <a:t>80,000 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smtClean="0"/>
                        <a:t>서책추가</a:t>
                      </a:r>
                      <a:r>
                        <a:rPr lang="en-US" altLang="ko-KR" baseline="0" dirty="0" smtClean="0"/>
                        <a:t>(</a:t>
                      </a:r>
                      <a:r>
                        <a:rPr lang="ko-KR" altLang="en-US" baseline="0" dirty="0" err="1" smtClean="0"/>
                        <a:t>천권</a:t>
                      </a:r>
                      <a:r>
                        <a:rPr lang="en-US" altLang="ko-KR" baseline="0" dirty="0" smtClean="0"/>
                        <a:t>)            20,000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smtClean="0"/>
                        <a:t>서책 사진게시              </a:t>
                      </a:r>
                      <a:r>
                        <a:rPr lang="en-US" altLang="ko-KR" baseline="0" dirty="0" smtClean="0"/>
                        <a:t>10,000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smtClean="0"/>
                        <a:t>비용 계                     </a:t>
                      </a:r>
                      <a:r>
                        <a:rPr lang="en-US" altLang="ko-KR" baseline="0" dirty="0" smtClean="0"/>
                        <a:t>84,000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수단등록비              </a:t>
                      </a:r>
                      <a:r>
                        <a:rPr lang="en-US" altLang="ko-KR" baseline="0" dirty="0" smtClean="0"/>
                        <a:t>12,,000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환급                       </a:t>
                      </a:r>
                      <a:r>
                        <a:rPr lang="en-US" altLang="ko-KR" baseline="0" dirty="0" smtClean="0"/>
                        <a:t>16.000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err="1" smtClean="0"/>
                        <a:t>교정비</a:t>
                      </a:r>
                      <a:r>
                        <a:rPr lang="ko-KR" altLang="en-US" baseline="0" dirty="0" smtClean="0"/>
                        <a:t>                    </a:t>
                      </a:r>
                      <a:r>
                        <a:rPr lang="en-US" altLang="ko-KR" baseline="0" dirty="0" smtClean="0"/>
                        <a:t>15,000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경상비</a:t>
                      </a:r>
                      <a:r>
                        <a:rPr lang="en-US" altLang="ko-KR" baseline="0" dirty="0" smtClean="0"/>
                        <a:t>(10</a:t>
                      </a:r>
                      <a:r>
                        <a:rPr lang="ko-KR" altLang="en-US" baseline="0" dirty="0" smtClean="0"/>
                        <a:t>개월</a:t>
                      </a:r>
                      <a:r>
                        <a:rPr lang="en-US" altLang="ko-KR" baseline="0" dirty="0" smtClean="0"/>
                        <a:t>)          20,000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회의비 출장비             </a:t>
                      </a:r>
                      <a:r>
                        <a:rPr lang="en-US" altLang="ko-KR" baseline="0" dirty="0" smtClean="0"/>
                        <a:t>15,000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발송비                    </a:t>
                      </a:r>
                      <a:r>
                        <a:rPr lang="en-US" altLang="ko-KR" baseline="0" dirty="0" smtClean="0"/>
                        <a:t>10,000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smtClean="0"/>
                        <a:t>수 </a:t>
                      </a:r>
                      <a:r>
                        <a:rPr lang="ko-KR" altLang="en-US" baseline="0" dirty="0" err="1" smtClean="0"/>
                        <a:t>익</a:t>
                      </a:r>
                      <a:r>
                        <a:rPr lang="ko-KR" altLang="en-US" baseline="0" dirty="0" smtClean="0"/>
                        <a:t>                            </a:t>
                      </a:r>
                      <a:r>
                        <a:rPr lang="en-US" altLang="ko-KR" baseline="0" dirty="0" smtClean="0"/>
                        <a:t>101,000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smtClean="0"/>
                        <a:t>60.000 </a:t>
                      </a:r>
                      <a:r>
                        <a:rPr lang="ko-KR" altLang="en-US" smtClean="0"/>
                        <a:t>입금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40,000 </a:t>
                      </a:r>
                      <a:r>
                        <a:rPr lang="ko-KR" altLang="en-US" dirty="0" smtClean="0"/>
                        <a:t>제작비</a:t>
                      </a:r>
                      <a:endParaRPr lang="en-US" altLang="ko-K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협조 사항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문중별</a:t>
                      </a:r>
                      <a:r>
                        <a:rPr lang="ko-KR" altLang="en-US" dirty="0" smtClean="0"/>
                        <a:t> 서책 추가 구입 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경과 및 수지 전망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2978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111</TotalTime>
  <Words>116</Words>
  <Application>Microsoft Office PowerPoint</Application>
  <PresentationFormat>화면 슬라이드 쇼(4:3)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고구려 벽화</vt:lpstr>
      <vt:lpstr>대동보 추진 경과</vt:lpstr>
      <vt:lpstr>파종별 입보,신청 현황(%)</vt:lpstr>
      <vt:lpstr>경과 및 수지 전망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대동보 추진 경과</dc:title>
  <dc:creator>Windows User</dc:creator>
  <cp:lastModifiedBy>Windows User</cp:lastModifiedBy>
  <cp:revision>14</cp:revision>
  <dcterms:created xsi:type="dcterms:W3CDTF">2018-08-01T04:40:35Z</dcterms:created>
  <dcterms:modified xsi:type="dcterms:W3CDTF">2018-08-03T00:11:30Z</dcterms:modified>
</cp:coreProperties>
</file>