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E8FB740-4F6E-4267-A2F7-E791A91C923D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4AD7044-EA97-4F83-9D80-75364F67302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대종회장선임 규례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 smtClean="0"/>
              <a:t>충주홍주석씨</a:t>
            </a:r>
            <a:r>
              <a:rPr lang="ko-KR" altLang="en-US" dirty="0" smtClean="0"/>
              <a:t> 대동종친회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336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501482"/>
              </p:ext>
            </p:extLst>
          </p:nvPr>
        </p:nvGraphicFramePr>
        <p:xfrm>
          <a:off x="457200" y="1600200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3600400"/>
                <a:gridCol w="253062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      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     준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기본 원칙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err="1" smtClean="0"/>
                        <a:t>년임기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회 중임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파종별</a:t>
                      </a:r>
                      <a:r>
                        <a:rPr lang="ko-KR" altLang="en-US" dirty="0" smtClean="0"/>
                        <a:t> 균형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파종 추천 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추천위원회 심의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참판 참의 병사</a:t>
                      </a:r>
                      <a:r>
                        <a:rPr lang="en-US" altLang="ko-KR" dirty="0" smtClean="0"/>
                        <a:t>2</a:t>
                      </a:r>
                    </a:p>
                    <a:p>
                      <a:pPr latinLnBrk="1"/>
                      <a:r>
                        <a:rPr lang="ko-KR" altLang="en-US" dirty="0" err="1" smtClean="0"/>
                        <a:t>판윤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ko-KR" altLang="en-US" dirty="0" err="1" smtClean="0"/>
                        <a:t>통덕</a:t>
                      </a:r>
                      <a:r>
                        <a:rPr lang="ko-KR" altLang="en-US" dirty="0" smtClean="0"/>
                        <a:t> 모정</a:t>
                      </a:r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추천위원회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전임회장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수석부회장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파종별</a:t>
                      </a:r>
                      <a:r>
                        <a:rPr lang="ko-KR" altLang="en-US" dirty="0" smtClean="0"/>
                        <a:t> 회장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자격조건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인품3</a:t>
                      </a:r>
                      <a:r>
                        <a:rPr lang="en-US" altLang="ko-KR" dirty="0" smtClean="0"/>
                        <a:t>0</a:t>
                      </a:r>
                    </a:p>
                    <a:p>
                      <a:pPr latinLnBrk="1"/>
                      <a:r>
                        <a:rPr lang="ko-KR" altLang="en-US" dirty="0" smtClean="0"/>
                        <a:t>종친회 기여도</a:t>
                      </a:r>
                      <a:r>
                        <a:rPr lang="en-US" altLang="ko-KR" dirty="0" smtClean="0"/>
                        <a:t>40</a:t>
                      </a:r>
                    </a:p>
                    <a:p>
                      <a:pPr latinLnBrk="1"/>
                      <a:r>
                        <a:rPr lang="ko-KR" altLang="en-US" dirty="0" smtClean="0"/>
                        <a:t>일반경력</a:t>
                      </a:r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전과등</a:t>
                      </a:r>
                      <a:r>
                        <a:rPr lang="ko-KR" altLang="en-US" dirty="0" smtClean="0"/>
                        <a:t> 결격사유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년간 일천 만 원 </a:t>
                      </a:r>
                      <a:r>
                        <a:rPr lang="ko-KR" altLang="en-US" dirty="0" err="1" smtClean="0"/>
                        <a:t>헌성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급 이상 공직자</a:t>
                      </a:r>
                      <a:r>
                        <a:rPr lang="en-US" altLang="ko-KR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dirty="0" smtClean="0"/>
                        <a:t>교장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대기업 전무 이상</a:t>
                      </a:r>
                      <a:r>
                        <a:rPr lang="en-US" altLang="ko-KR" dirty="0" smtClean="0"/>
                        <a:t>,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추인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이사회 의결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총회 추인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선</a:t>
            </a:r>
            <a:r>
              <a:rPr lang="ko-KR" altLang="en-US" dirty="0"/>
              <a:t>임</a:t>
            </a:r>
            <a:r>
              <a:rPr lang="ko-KR" altLang="en-US" dirty="0" smtClean="0"/>
              <a:t> 절차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581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43</TotalTime>
  <Words>68</Words>
  <Application>Microsoft Office PowerPoint</Application>
  <PresentationFormat>화면 슬라이드 쇼(4:3)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고구려 벽화</vt:lpstr>
      <vt:lpstr>대종회장선임 규례</vt:lpstr>
      <vt:lpstr>선임 절차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대종회장선임 규례</dc:title>
  <dc:creator>Windows User</dc:creator>
  <cp:lastModifiedBy>Windows User</cp:lastModifiedBy>
  <cp:revision>6</cp:revision>
  <dcterms:created xsi:type="dcterms:W3CDTF">2018-08-01T03:49:40Z</dcterms:created>
  <dcterms:modified xsi:type="dcterms:W3CDTF">2018-08-01T08:43:09Z</dcterms:modified>
</cp:coreProperties>
</file>